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170" r:id="rId2"/>
    <p:sldId id="581" r:id="rId3"/>
    <p:sldId id="2157" r:id="rId4"/>
    <p:sldId id="594" r:id="rId5"/>
    <p:sldId id="595" r:id="rId6"/>
    <p:sldId id="596" r:id="rId7"/>
    <p:sldId id="597" r:id="rId8"/>
    <p:sldId id="598" r:id="rId9"/>
    <p:sldId id="2158" r:id="rId10"/>
    <p:sldId id="599" r:id="rId11"/>
    <p:sldId id="600" r:id="rId12"/>
    <p:sldId id="2159" r:id="rId13"/>
    <p:sldId id="601" r:id="rId14"/>
    <p:sldId id="331" r:id="rId15"/>
    <p:sldId id="2160" r:id="rId16"/>
    <p:sldId id="602" r:id="rId17"/>
    <p:sldId id="603" r:id="rId18"/>
    <p:sldId id="604" r:id="rId19"/>
    <p:sldId id="605" r:id="rId20"/>
    <p:sldId id="2168" r:id="rId21"/>
    <p:sldId id="2167" r:id="rId22"/>
    <p:sldId id="2161" r:id="rId23"/>
    <p:sldId id="607" r:id="rId24"/>
    <p:sldId id="608" r:id="rId25"/>
    <p:sldId id="609" r:id="rId26"/>
    <p:sldId id="612" r:id="rId27"/>
    <p:sldId id="2163" r:id="rId28"/>
    <p:sldId id="2162" r:id="rId29"/>
    <p:sldId id="2166" r:id="rId30"/>
    <p:sldId id="2164" r:id="rId31"/>
    <p:sldId id="618" r:id="rId32"/>
    <p:sldId id="2165" r:id="rId33"/>
    <p:sldId id="2172" r:id="rId34"/>
    <p:sldId id="215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nsser-Krys, Georgia" initials="Z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415"/>
    <a:srgbClr val="FF0000"/>
    <a:srgbClr val="92D050"/>
    <a:srgbClr val="819028"/>
    <a:srgbClr val="FF9966"/>
    <a:srgbClr val="D5332B"/>
    <a:srgbClr val="CC9900"/>
    <a:srgbClr val="FFFFFF"/>
    <a:srgbClr val="F6F6F6"/>
    <a:srgbClr val="6CA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3256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780" y="108"/>
      </p:cViewPr>
      <p:guideLst>
        <p:guide orient="horz" pos="2160"/>
        <p:guide pos="3817"/>
      </p:guideLst>
    </p:cSldViewPr>
  </p:slideViewPr>
  <p:outlineViewPr>
    <p:cViewPr>
      <p:scale>
        <a:sx n="35" d="100"/>
        <a:sy n="3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5072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Kim" userId="02a4543fea71420b" providerId="LiveId" clId="{2036487F-4B02-4E36-A19A-DE2377C19EA4}"/>
    <pc:docChg chg="undo custSel addSld delSld modSld">
      <pc:chgData name="Edward Kim" userId="02a4543fea71420b" providerId="LiveId" clId="{2036487F-4B02-4E36-A19A-DE2377C19EA4}" dt="2024-07-04T08:05:04.450" v="2007" actId="20577"/>
      <pc:docMkLst>
        <pc:docMk/>
      </pc:docMkLst>
      <pc:sldChg chg="del">
        <pc:chgData name="Edward Kim" userId="02a4543fea71420b" providerId="LiveId" clId="{2036487F-4B02-4E36-A19A-DE2377C19EA4}" dt="2024-06-10T23:57:45.158" v="0" actId="47"/>
        <pc:sldMkLst>
          <pc:docMk/>
          <pc:sldMk cId="4079382056" sldId="316"/>
        </pc:sldMkLst>
      </pc:sldChg>
      <pc:sldChg chg="addSp delSp modSp add mod">
        <pc:chgData name="Edward Kim" userId="02a4543fea71420b" providerId="LiveId" clId="{2036487F-4B02-4E36-A19A-DE2377C19EA4}" dt="2024-06-14T05:11:19.840" v="615"/>
        <pc:sldMkLst>
          <pc:docMk/>
          <pc:sldMk cId="2321581757" sldId="331"/>
        </pc:sldMkLst>
        <pc:spChg chg="del">
          <ac:chgData name="Edward Kim" userId="02a4543fea71420b" providerId="LiveId" clId="{2036487F-4B02-4E36-A19A-DE2377C19EA4}" dt="2024-06-14T05:11:14.583" v="613" actId="478"/>
          <ac:spMkLst>
            <pc:docMk/>
            <pc:sldMk cId="2321581757" sldId="331"/>
            <ac:spMk id="2" creationId="{B5E6632B-9263-F272-D78B-E91FFB302F34}"/>
          </ac:spMkLst>
        </pc:spChg>
        <pc:spChg chg="add del mod">
          <ac:chgData name="Edward Kim" userId="02a4543fea71420b" providerId="LiveId" clId="{2036487F-4B02-4E36-A19A-DE2377C19EA4}" dt="2024-06-14T05:11:17.163" v="614" actId="478"/>
          <ac:spMkLst>
            <pc:docMk/>
            <pc:sldMk cId="2321581757" sldId="331"/>
            <ac:spMk id="4" creationId="{0CBBFBAF-50A6-43F2-8ABD-854952F070F6}"/>
          </ac:spMkLst>
        </pc:spChg>
        <pc:spChg chg="add mod">
          <ac:chgData name="Edward Kim" userId="02a4543fea71420b" providerId="LiveId" clId="{2036487F-4B02-4E36-A19A-DE2377C19EA4}" dt="2024-06-14T05:11:19.840" v="615"/>
          <ac:spMkLst>
            <pc:docMk/>
            <pc:sldMk cId="2321581757" sldId="331"/>
            <ac:spMk id="6" creationId="{AD7C08CD-967A-44E0-8D64-5E8724C64B21}"/>
          </ac:spMkLst>
        </pc:spChg>
      </pc:sldChg>
      <pc:sldChg chg="add del">
        <pc:chgData name="Edward Kim" userId="02a4543fea71420b" providerId="LiveId" clId="{2036487F-4B02-4E36-A19A-DE2377C19EA4}" dt="2024-07-04T08:01:33.927" v="1967" actId="47"/>
        <pc:sldMkLst>
          <pc:docMk/>
          <pc:sldMk cId="1261822679" sldId="567"/>
        </pc:sldMkLst>
      </pc:sldChg>
      <pc:sldChg chg="del">
        <pc:chgData name="Edward Kim" userId="02a4543fea71420b" providerId="LiveId" clId="{2036487F-4B02-4E36-A19A-DE2377C19EA4}" dt="2024-06-10T23:58:17.452" v="1" actId="47"/>
        <pc:sldMkLst>
          <pc:docMk/>
          <pc:sldMk cId="2519127377" sldId="582"/>
        </pc:sldMkLst>
      </pc:sldChg>
      <pc:sldChg chg="del">
        <pc:chgData name="Edward Kim" userId="02a4543fea71420b" providerId="LiveId" clId="{2036487F-4B02-4E36-A19A-DE2377C19EA4}" dt="2024-06-10T23:58:22.400" v="2" actId="47"/>
        <pc:sldMkLst>
          <pc:docMk/>
          <pc:sldMk cId="1730152866" sldId="583"/>
        </pc:sldMkLst>
      </pc:sldChg>
      <pc:sldChg chg="del">
        <pc:chgData name="Edward Kim" userId="02a4543fea71420b" providerId="LiveId" clId="{2036487F-4B02-4E36-A19A-DE2377C19EA4}" dt="2024-06-14T05:22:21.104" v="761" actId="47"/>
        <pc:sldMkLst>
          <pc:docMk/>
          <pc:sldMk cId="3759935399" sldId="584"/>
        </pc:sldMkLst>
      </pc:sldChg>
      <pc:sldChg chg="del">
        <pc:chgData name="Edward Kim" userId="02a4543fea71420b" providerId="LiveId" clId="{2036487F-4B02-4E36-A19A-DE2377C19EA4}" dt="2024-06-14T05:22:22.438" v="762" actId="47"/>
        <pc:sldMkLst>
          <pc:docMk/>
          <pc:sldMk cId="3388537314" sldId="585"/>
        </pc:sldMkLst>
      </pc:sldChg>
      <pc:sldChg chg="del">
        <pc:chgData name="Edward Kim" userId="02a4543fea71420b" providerId="LiveId" clId="{2036487F-4B02-4E36-A19A-DE2377C19EA4}" dt="2024-06-14T05:22:23.286" v="763" actId="47"/>
        <pc:sldMkLst>
          <pc:docMk/>
          <pc:sldMk cId="737358475" sldId="586"/>
        </pc:sldMkLst>
      </pc:sldChg>
      <pc:sldChg chg="del">
        <pc:chgData name="Edward Kim" userId="02a4543fea71420b" providerId="LiveId" clId="{2036487F-4B02-4E36-A19A-DE2377C19EA4}" dt="2024-06-14T05:22:24.071" v="764" actId="47"/>
        <pc:sldMkLst>
          <pc:docMk/>
          <pc:sldMk cId="2317405835" sldId="587"/>
        </pc:sldMkLst>
      </pc:sldChg>
      <pc:sldChg chg="del">
        <pc:chgData name="Edward Kim" userId="02a4543fea71420b" providerId="LiveId" clId="{2036487F-4B02-4E36-A19A-DE2377C19EA4}" dt="2024-06-14T05:22:24.860" v="765" actId="47"/>
        <pc:sldMkLst>
          <pc:docMk/>
          <pc:sldMk cId="1343406045" sldId="588"/>
        </pc:sldMkLst>
      </pc:sldChg>
      <pc:sldChg chg="del">
        <pc:chgData name="Edward Kim" userId="02a4543fea71420b" providerId="LiveId" clId="{2036487F-4B02-4E36-A19A-DE2377C19EA4}" dt="2024-06-14T05:22:25.593" v="766" actId="47"/>
        <pc:sldMkLst>
          <pc:docMk/>
          <pc:sldMk cId="1422015958" sldId="589"/>
        </pc:sldMkLst>
      </pc:sldChg>
      <pc:sldChg chg="del">
        <pc:chgData name="Edward Kim" userId="02a4543fea71420b" providerId="LiveId" clId="{2036487F-4B02-4E36-A19A-DE2377C19EA4}" dt="2024-06-14T05:22:26.387" v="767" actId="47"/>
        <pc:sldMkLst>
          <pc:docMk/>
          <pc:sldMk cId="792406995" sldId="591"/>
        </pc:sldMkLst>
      </pc:sldChg>
      <pc:sldChg chg="del">
        <pc:chgData name="Edward Kim" userId="02a4543fea71420b" providerId="LiveId" clId="{2036487F-4B02-4E36-A19A-DE2377C19EA4}" dt="2024-06-14T05:22:27.153" v="768" actId="47"/>
        <pc:sldMkLst>
          <pc:docMk/>
          <pc:sldMk cId="1311217508" sldId="592"/>
        </pc:sldMkLst>
      </pc:sldChg>
      <pc:sldChg chg="del">
        <pc:chgData name="Edward Kim" userId="02a4543fea71420b" providerId="LiveId" clId="{2036487F-4B02-4E36-A19A-DE2377C19EA4}" dt="2024-06-14T05:22:27.898" v="769" actId="47"/>
        <pc:sldMkLst>
          <pc:docMk/>
          <pc:sldMk cId="3303181845" sldId="593"/>
        </pc:sldMkLst>
      </pc:sldChg>
      <pc:sldChg chg="modSp add mod">
        <pc:chgData name="Edward Kim" userId="02a4543fea71420b" providerId="LiveId" clId="{2036487F-4B02-4E36-A19A-DE2377C19EA4}" dt="2024-06-11T00:09:26.401" v="164" actId="20577"/>
        <pc:sldMkLst>
          <pc:docMk/>
          <pc:sldMk cId="1687651402" sldId="594"/>
        </pc:sldMkLst>
        <pc:spChg chg="mod">
          <ac:chgData name="Edward Kim" userId="02a4543fea71420b" providerId="LiveId" clId="{2036487F-4B02-4E36-A19A-DE2377C19EA4}" dt="2024-06-11T00:09:26.401" v="164" actId="20577"/>
          <ac:spMkLst>
            <pc:docMk/>
            <pc:sldMk cId="1687651402" sldId="594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0T23:59:50.649" v="30" actId="5793"/>
          <ac:spMkLst>
            <pc:docMk/>
            <pc:sldMk cId="1687651402" sldId="594"/>
            <ac:spMk id="3" creationId="{E3985F1A-8405-486B-A0DD-AC38C9E15963}"/>
          </ac:spMkLst>
        </pc:spChg>
        <pc:spChg chg="mod">
          <ac:chgData name="Edward Kim" userId="02a4543fea71420b" providerId="LiveId" clId="{2036487F-4B02-4E36-A19A-DE2377C19EA4}" dt="2024-06-11T00:06:05.092" v="50" actId="1076"/>
          <ac:spMkLst>
            <pc:docMk/>
            <pc:sldMk cId="1687651402" sldId="594"/>
            <ac:spMk id="4" creationId="{63C2E96B-8F05-47CE-97B5-4F0B56095A56}"/>
          </ac:spMkLst>
        </pc:spChg>
        <pc:picChg chg="mod">
          <ac:chgData name="Edward Kim" userId="02a4543fea71420b" providerId="LiveId" clId="{2036487F-4B02-4E36-A19A-DE2377C19EA4}" dt="2024-06-10T23:59:53.613" v="31" actId="14100"/>
          <ac:picMkLst>
            <pc:docMk/>
            <pc:sldMk cId="1687651402" sldId="594"/>
            <ac:picMk id="5" creationId="{C1F0C5A1-7721-48EA-9164-7DC597897825}"/>
          </ac:picMkLst>
        </pc:picChg>
      </pc:sldChg>
      <pc:sldChg chg="del">
        <pc:chgData name="Edward Kim" userId="02a4543fea71420b" providerId="LiveId" clId="{2036487F-4B02-4E36-A19A-DE2377C19EA4}" dt="2024-06-10T23:58:23.890" v="3" actId="47"/>
        <pc:sldMkLst>
          <pc:docMk/>
          <pc:sldMk cId="2573992746" sldId="594"/>
        </pc:sldMkLst>
      </pc:sldChg>
      <pc:sldChg chg="add del">
        <pc:chgData name="Edward Kim" userId="02a4543fea71420b" providerId="LiveId" clId="{2036487F-4B02-4E36-A19A-DE2377C19EA4}" dt="2024-06-10T23:58:44.818" v="5" actId="47"/>
        <pc:sldMkLst>
          <pc:docMk/>
          <pc:sldMk cId="4132979946" sldId="594"/>
        </pc:sldMkLst>
      </pc:sldChg>
      <pc:sldChg chg="addSp delSp modSp add mod">
        <pc:chgData name="Edward Kim" userId="02a4543fea71420b" providerId="LiveId" clId="{2036487F-4B02-4E36-A19A-DE2377C19EA4}" dt="2024-06-11T00:09:52.312" v="167" actId="1076"/>
        <pc:sldMkLst>
          <pc:docMk/>
          <pc:sldMk cId="1467804482" sldId="595"/>
        </pc:sldMkLst>
        <pc:spChg chg="mod">
          <ac:chgData name="Edward Kim" userId="02a4543fea71420b" providerId="LiveId" clId="{2036487F-4B02-4E36-A19A-DE2377C19EA4}" dt="2024-06-11T00:08:43.043" v="110" actId="20577"/>
          <ac:spMkLst>
            <pc:docMk/>
            <pc:sldMk cId="1467804482" sldId="595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1T00:09:52.312" v="167" actId="1076"/>
          <ac:spMkLst>
            <pc:docMk/>
            <pc:sldMk cId="1467804482" sldId="595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1T00:06:55.292" v="52" actId="478"/>
          <ac:picMkLst>
            <pc:docMk/>
            <pc:sldMk cId="1467804482" sldId="595"/>
            <ac:picMk id="5" creationId="{C1F0C5A1-7721-48EA-9164-7DC597897825}"/>
          </ac:picMkLst>
        </pc:picChg>
        <pc:picChg chg="add mod">
          <ac:chgData name="Edward Kim" userId="02a4543fea71420b" providerId="LiveId" clId="{2036487F-4B02-4E36-A19A-DE2377C19EA4}" dt="2024-06-11T00:06:58.671" v="54" actId="1076"/>
          <ac:picMkLst>
            <pc:docMk/>
            <pc:sldMk cId="1467804482" sldId="595"/>
            <ac:picMk id="6" creationId="{247BB13E-9F03-408A-A30F-4C4808C88EF6}"/>
          </ac:picMkLst>
        </pc:picChg>
      </pc:sldChg>
      <pc:sldChg chg="addSp delSp modSp add mod">
        <pc:chgData name="Edward Kim" userId="02a4543fea71420b" providerId="LiveId" clId="{2036487F-4B02-4E36-A19A-DE2377C19EA4}" dt="2024-06-11T00:14:14.789" v="260" actId="20577"/>
        <pc:sldMkLst>
          <pc:docMk/>
          <pc:sldMk cId="2466192661" sldId="596"/>
        </pc:sldMkLst>
        <pc:spChg chg="mod">
          <ac:chgData name="Edward Kim" userId="02a4543fea71420b" providerId="LiveId" clId="{2036487F-4B02-4E36-A19A-DE2377C19EA4}" dt="2024-06-11T00:14:14.789" v="260" actId="20577"/>
          <ac:spMkLst>
            <pc:docMk/>
            <pc:sldMk cId="2466192661" sldId="596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1T00:13:44.446" v="192" actId="1076"/>
          <ac:spMkLst>
            <pc:docMk/>
            <pc:sldMk cId="2466192661" sldId="596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1T00:12:43.774" v="169" actId="478"/>
          <ac:picMkLst>
            <pc:docMk/>
            <pc:sldMk cId="2466192661" sldId="596"/>
            <ac:picMk id="6" creationId="{247BB13E-9F03-408A-A30F-4C4808C88EF6}"/>
          </ac:picMkLst>
        </pc:picChg>
        <pc:picChg chg="add mod">
          <ac:chgData name="Edward Kim" userId="02a4543fea71420b" providerId="LiveId" clId="{2036487F-4B02-4E36-A19A-DE2377C19EA4}" dt="2024-06-11T00:12:48.618" v="172" actId="1076"/>
          <ac:picMkLst>
            <pc:docMk/>
            <pc:sldMk cId="2466192661" sldId="596"/>
            <ac:picMk id="7" creationId="{D916E2E0-0048-4C7C-ADA7-5D134C549362}"/>
          </ac:picMkLst>
        </pc:picChg>
      </pc:sldChg>
      <pc:sldChg chg="addSp delSp modSp add mod">
        <pc:chgData name="Edward Kim" userId="02a4543fea71420b" providerId="LiveId" clId="{2036487F-4B02-4E36-A19A-DE2377C19EA4}" dt="2024-07-04T07:55:38.183" v="1914" actId="20577"/>
        <pc:sldMkLst>
          <pc:docMk/>
          <pc:sldMk cId="2440693206" sldId="597"/>
        </pc:sldMkLst>
        <pc:spChg chg="mod">
          <ac:chgData name="Edward Kim" userId="02a4543fea71420b" providerId="LiveId" clId="{2036487F-4B02-4E36-A19A-DE2377C19EA4}" dt="2024-07-04T07:55:38.183" v="1914" actId="20577"/>
          <ac:spMkLst>
            <pc:docMk/>
            <pc:sldMk cId="2440693206" sldId="597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1T00:23:56.103" v="350"/>
          <ac:spMkLst>
            <pc:docMk/>
            <pc:sldMk cId="2440693206" sldId="597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1T00:24:17.317" v="354" actId="1076"/>
          <ac:picMkLst>
            <pc:docMk/>
            <pc:sldMk cId="2440693206" sldId="597"/>
            <ac:picMk id="6" creationId="{F8E16E11-5A1D-4922-AC3B-4CC046BF218C}"/>
          </ac:picMkLst>
        </pc:picChg>
        <pc:picChg chg="del">
          <ac:chgData name="Edward Kim" userId="02a4543fea71420b" providerId="LiveId" clId="{2036487F-4B02-4E36-A19A-DE2377C19EA4}" dt="2024-06-11T00:23:58.883" v="351" actId="478"/>
          <ac:picMkLst>
            <pc:docMk/>
            <pc:sldMk cId="2440693206" sldId="597"/>
            <ac:picMk id="7" creationId="{D916E2E0-0048-4C7C-ADA7-5D134C549362}"/>
          </ac:picMkLst>
        </pc:picChg>
      </pc:sldChg>
      <pc:sldChg chg="addSp delSp modSp add del mod">
        <pc:chgData name="Edward Kim" userId="02a4543fea71420b" providerId="LiveId" clId="{2036487F-4B02-4E36-A19A-DE2377C19EA4}" dt="2024-06-11T00:21:51.987" v="325" actId="47"/>
        <pc:sldMkLst>
          <pc:docMk/>
          <pc:sldMk cId="3622620821" sldId="597"/>
        </pc:sldMkLst>
        <pc:spChg chg="mod">
          <ac:chgData name="Edward Kim" userId="02a4543fea71420b" providerId="LiveId" clId="{2036487F-4B02-4E36-A19A-DE2377C19EA4}" dt="2024-06-11T00:19:33.943" v="311" actId="20577"/>
          <ac:spMkLst>
            <pc:docMk/>
            <pc:sldMk cId="3622620821" sldId="597"/>
            <ac:spMk id="2" creationId="{20D74320-EA5C-47A0-BEBA-1B8A461F590E}"/>
          </ac:spMkLst>
        </pc:spChg>
        <pc:picChg chg="add del mod">
          <ac:chgData name="Edward Kim" userId="02a4543fea71420b" providerId="LiveId" clId="{2036487F-4B02-4E36-A19A-DE2377C19EA4}" dt="2024-06-11T00:21:21.441" v="323" actId="478"/>
          <ac:picMkLst>
            <pc:docMk/>
            <pc:sldMk cId="3622620821" sldId="597"/>
            <ac:picMk id="6" creationId="{36E8056A-81E8-4F7E-9BC6-09DC205EFDF4}"/>
          </ac:picMkLst>
        </pc:picChg>
        <pc:picChg chg="del">
          <ac:chgData name="Edward Kim" userId="02a4543fea71420b" providerId="LiveId" clId="{2036487F-4B02-4E36-A19A-DE2377C19EA4}" dt="2024-06-11T00:19:34.793" v="312" actId="478"/>
          <ac:picMkLst>
            <pc:docMk/>
            <pc:sldMk cId="3622620821" sldId="597"/>
            <ac:picMk id="7" creationId="{D916E2E0-0048-4C7C-ADA7-5D134C549362}"/>
          </ac:picMkLst>
        </pc:picChg>
        <pc:picChg chg="add mod">
          <ac:chgData name="Edward Kim" userId="02a4543fea71420b" providerId="LiveId" clId="{2036487F-4B02-4E36-A19A-DE2377C19EA4}" dt="2024-06-11T00:21:22.891" v="324" actId="1076"/>
          <ac:picMkLst>
            <pc:docMk/>
            <pc:sldMk cId="3622620821" sldId="597"/>
            <ac:picMk id="9" creationId="{9498F118-135D-4A95-A94C-0C4DF5B689D4}"/>
          </ac:picMkLst>
        </pc:picChg>
      </pc:sldChg>
      <pc:sldChg chg="addSp delSp modSp add mod">
        <pc:chgData name="Edward Kim" userId="02a4543fea71420b" providerId="LiveId" clId="{2036487F-4B02-4E36-A19A-DE2377C19EA4}" dt="2024-06-11T00:26:58.674" v="406" actId="1076"/>
        <pc:sldMkLst>
          <pc:docMk/>
          <pc:sldMk cId="2216779987" sldId="598"/>
        </pc:sldMkLst>
        <pc:spChg chg="mod">
          <ac:chgData name="Edward Kim" userId="02a4543fea71420b" providerId="LiveId" clId="{2036487F-4B02-4E36-A19A-DE2377C19EA4}" dt="2024-06-11T00:26:41.054" v="402"/>
          <ac:spMkLst>
            <pc:docMk/>
            <pc:sldMk cId="2216779987" sldId="598"/>
            <ac:spMk id="2" creationId="{20D74320-EA5C-47A0-BEBA-1B8A461F590E}"/>
          </ac:spMkLst>
        </pc:spChg>
        <pc:spChg chg="add del mod">
          <ac:chgData name="Edward Kim" userId="02a4543fea71420b" providerId="LiveId" clId="{2036487F-4B02-4E36-A19A-DE2377C19EA4}" dt="2024-06-11T00:26:58.674" v="406" actId="1076"/>
          <ac:spMkLst>
            <pc:docMk/>
            <pc:sldMk cId="2216779987" sldId="598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1T00:26:24.737" v="381" actId="478"/>
          <ac:picMkLst>
            <pc:docMk/>
            <pc:sldMk cId="2216779987" sldId="598"/>
            <ac:picMk id="6" creationId="{F8E16E11-5A1D-4922-AC3B-4CC046BF218C}"/>
          </ac:picMkLst>
        </pc:picChg>
        <pc:picChg chg="add mod">
          <ac:chgData name="Edward Kim" userId="02a4543fea71420b" providerId="LiveId" clId="{2036487F-4B02-4E36-A19A-DE2377C19EA4}" dt="2024-06-11T00:26:28.988" v="384" actId="1076"/>
          <ac:picMkLst>
            <pc:docMk/>
            <pc:sldMk cId="2216779987" sldId="598"/>
            <ac:picMk id="7" creationId="{70D04A4E-9581-4E1D-9001-C33B374509E8}"/>
          </ac:picMkLst>
        </pc:picChg>
      </pc:sldChg>
      <pc:sldChg chg="addSp delSp modSp add mod">
        <pc:chgData name="Edward Kim" userId="02a4543fea71420b" providerId="LiveId" clId="{2036487F-4B02-4E36-A19A-DE2377C19EA4}" dt="2024-06-11T00:37:44.039" v="491" actId="20577"/>
        <pc:sldMkLst>
          <pc:docMk/>
          <pc:sldMk cId="3437623599" sldId="599"/>
        </pc:sldMkLst>
        <pc:spChg chg="mod">
          <ac:chgData name="Edward Kim" userId="02a4543fea71420b" providerId="LiveId" clId="{2036487F-4B02-4E36-A19A-DE2377C19EA4}" dt="2024-06-11T00:33:55.167" v="450" actId="20577"/>
          <ac:spMkLst>
            <pc:docMk/>
            <pc:sldMk cId="3437623599" sldId="599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1T00:37:44.039" v="491" actId="20577"/>
          <ac:spMkLst>
            <pc:docMk/>
            <pc:sldMk cId="3437623599" sldId="599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1T00:34:35.532" v="455" actId="1076"/>
          <ac:picMkLst>
            <pc:docMk/>
            <pc:sldMk cId="3437623599" sldId="599"/>
            <ac:picMk id="6" creationId="{A0AB23A5-1732-4F9A-867E-C092AE0BDA77}"/>
          </ac:picMkLst>
        </pc:picChg>
        <pc:picChg chg="del">
          <ac:chgData name="Edward Kim" userId="02a4543fea71420b" providerId="LiveId" clId="{2036487F-4B02-4E36-A19A-DE2377C19EA4}" dt="2024-06-11T00:34:29.606" v="451" actId="478"/>
          <ac:picMkLst>
            <pc:docMk/>
            <pc:sldMk cId="3437623599" sldId="599"/>
            <ac:picMk id="7" creationId="{70D04A4E-9581-4E1D-9001-C33B374509E8}"/>
          </ac:picMkLst>
        </pc:picChg>
      </pc:sldChg>
      <pc:sldChg chg="addSp delSp modSp add mod">
        <pc:chgData name="Edward Kim" userId="02a4543fea71420b" providerId="LiveId" clId="{2036487F-4B02-4E36-A19A-DE2377C19EA4}" dt="2024-06-11T00:39:45.048" v="543" actId="6549"/>
        <pc:sldMkLst>
          <pc:docMk/>
          <pc:sldMk cId="2357764132" sldId="600"/>
        </pc:sldMkLst>
        <pc:spChg chg="mod">
          <ac:chgData name="Edward Kim" userId="02a4543fea71420b" providerId="LiveId" clId="{2036487F-4B02-4E36-A19A-DE2377C19EA4}" dt="2024-06-11T00:39:06.449" v="536" actId="20577"/>
          <ac:spMkLst>
            <pc:docMk/>
            <pc:sldMk cId="2357764132" sldId="600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1T00:39:45.048" v="543" actId="6549"/>
          <ac:spMkLst>
            <pc:docMk/>
            <pc:sldMk cId="2357764132" sldId="600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1T00:39:08.516" v="537" actId="478"/>
          <ac:picMkLst>
            <pc:docMk/>
            <pc:sldMk cId="2357764132" sldId="600"/>
            <ac:picMk id="6" creationId="{A0AB23A5-1732-4F9A-867E-C092AE0BDA77}"/>
          </ac:picMkLst>
        </pc:picChg>
        <pc:picChg chg="add mod">
          <ac:chgData name="Edward Kim" userId="02a4543fea71420b" providerId="LiveId" clId="{2036487F-4B02-4E36-A19A-DE2377C19EA4}" dt="2024-06-11T00:39:29.110" v="541" actId="1076"/>
          <ac:picMkLst>
            <pc:docMk/>
            <pc:sldMk cId="2357764132" sldId="600"/>
            <ac:picMk id="7" creationId="{739130AD-E405-4AA9-861D-7E7B9BF2D58C}"/>
          </ac:picMkLst>
        </pc:picChg>
      </pc:sldChg>
      <pc:sldChg chg="addSp delSp modSp add mod">
        <pc:chgData name="Edward Kim" userId="02a4543fea71420b" providerId="LiveId" clId="{2036487F-4B02-4E36-A19A-DE2377C19EA4}" dt="2024-06-14T06:02:15.265" v="793" actId="20577"/>
        <pc:sldMkLst>
          <pc:docMk/>
          <pc:sldMk cId="829141611" sldId="601"/>
        </pc:sldMkLst>
        <pc:spChg chg="mod">
          <ac:chgData name="Edward Kim" userId="02a4543fea71420b" providerId="LiveId" clId="{2036487F-4B02-4E36-A19A-DE2377C19EA4}" dt="2024-06-14T06:02:15.265" v="793" actId="20577"/>
          <ac:spMkLst>
            <pc:docMk/>
            <pc:sldMk cId="829141611" sldId="601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5:10:13.451" v="611" actId="1076"/>
          <ac:spMkLst>
            <pc:docMk/>
            <pc:sldMk cId="829141611" sldId="601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4T05:06:09.460" v="551" actId="1076"/>
          <ac:picMkLst>
            <pc:docMk/>
            <pc:sldMk cId="829141611" sldId="601"/>
            <ac:picMk id="6" creationId="{4AB94C26-CB9D-47B5-9710-2BB973FC9C35}"/>
          </ac:picMkLst>
        </pc:picChg>
        <pc:picChg chg="del">
          <ac:chgData name="Edward Kim" userId="02a4543fea71420b" providerId="LiveId" clId="{2036487F-4B02-4E36-A19A-DE2377C19EA4}" dt="2024-06-14T05:03:00.367" v="545" actId="478"/>
          <ac:picMkLst>
            <pc:docMk/>
            <pc:sldMk cId="829141611" sldId="601"/>
            <ac:picMk id="7" creationId="{739130AD-E405-4AA9-861D-7E7B9BF2D58C}"/>
          </ac:picMkLst>
        </pc:picChg>
      </pc:sldChg>
      <pc:sldChg chg="addSp delSp modSp add mod">
        <pc:chgData name="Edward Kim" userId="02a4543fea71420b" providerId="LiveId" clId="{2036487F-4B02-4E36-A19A-DE2377C19EA4}" dt="2024-06-14T06:02:29.930" v="818" actId="20577"/>
        <pc:sldMkLst>
          <pc:docMk/>
          <pc:sldMk cId="3289164707" sldId="602"/>
        </pc:sldMkLst>
        <pc:spChg chg="mod">
          <ac:chgData name="Edward Kim" userId="02a4543fea71420b" providerId="LiveId" clId="{2036487F-4B02-4E36-A19A-DE2377C19EA4}" dt="2024-06-14T06:02:29.930" v="818" actId="20577"/>
          <ac:spMkLst>
            <pc:docMk/>
            <pc:sldMk cId="3289164707" sldId="602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5:13:43.271" v="623"/>
          <ac:spMkLst>
            <pc:docMk/>
            <pc:sldMk cId="3289164707" sldId="602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4T05:12:32.178" v="617" actId="478"/>
          <ac:picMkLst>
            <pc:docMk/>
            <pc:sldMk cId="3289164707" sldId="602"/>
            <ac:picMk id="6" creationId="{4AB94C26-CB9D-47B5-9710-2BB973FC9C35}"/>
          </ac:picMkLst>
        </pc:picChg>
        <pc:picChg chg="add mod">
          <ac:chgData name="Edward Kim" userId="02a4543fea71420b" providerId="LiveId" clId="{2036487F-4B02-4E36-A19A-DE2377C19EA4}" dt="2024-06-14T05:12:36.269" v="620" actId="14100"/>
          <ac:picMkLst>
            <pc:docMk/>
            <pc:sldMk cId="3289164707" sldId="602"/>
            <ac:picMk id="7" creationId="{14900AEB-BD04-4DA5-B80C-CF723E31CF1B}"/>
          </ac:picMkLst>
        </pc:picChg>
      </pc:sldChg>
      <pc:sldChg chg="addSp delSp modSp add mod">
        <pc:chgData name="Edward Kim" userId="02a4543fea71420b" providerId="LiveId" clId="{2036487F-4B02-4E36-A19A-DE2377C19EA4}" dt="2024-06-14T06:02:39.827" v="839" actId="20577"/>
        <pc:sldMkLst>
          <pc:docMk/>
          <pc:sldMk cId="89570136" sldId="603"/>
        </pc:sldMkLst>
        <pc:spChg chg="mod">
          <ac:chgData name="Edward Kim" userId="02a4543fea71420b" providerId="LiveId" clId="{2036487F-4B02-4E36-A19A-DE2377C19EA4}" dt="2024-06-14T06:02:39.827" v="839" actId="20577"/>
          <ac:spMkLst>
            <pc:docMk/>
            <pc:sldMk cId="89570136" sldId="603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5:17:09.682" v="703" actId="20577"/>
          <ac:spMkLst>
            <pc:docMk/>
            <pc:sldMk cId="89570136" sldId="603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4T05:14:52.292" v="632" actId="1076"/>
          <ac:picMkLst>
            <pc:docMk/>
            <pc:sldMk cId="89570136" sldId="603"/>
            <ac:picMk id="6" creationId="{2C8B1D6F-FF38-47CB-80B8-196052136577}"/>
          </ac:picMkLst>
        </pc:picChg>
        <pc:picChg chg="del">
          <ac:chgData name="Edward Kim" userId="02a4543fea71420b" providerId="LiveId" clId="{2036487F-4B02-4E36-A19A-DE2377C19EA4}" dt="2024-06-14T05:14:08.106" v="626" actId="478"/>
          <ac:picMkLst>
            <pc:docMk/>
            <pc:sldMk cId="89570136" sldId="603"/>
            <ac:picMk id="7" creationId="{14900AEB-BD04-4DA5-B80C-CF723E31CF1B}"/>
          </ac:picMkLst>
        </pc:picChg>
        <pc:picChg chg="add mod">
          <ac:chgData name="Edward Kim" userId="02a4543fea71420b" providerId="LiveId" clId="{2036487F-4B02-4E36-A19A-DE2377C19EA4}" dt="2024-06-14T05:14:53.684" v="633" actId="1076"/>
          <ac:picMkLst>
            <pc:docMk/>
            <pc:sldMk cId="89570136" sldId="603"/>
            <ac:picMk id="8" creationId="{8FE15FB6-2738-418D-B430-4891AEAADDD0}"/>
          </ac:picMkLst>
        </pc:picChg>
        <pc:picChg chg="add mod">
          <ac:chgData name="Edward Kim" userId="02a4543fea71420b" providerId="LiveId" clId="{2036487F-4B02-4E36-A19A-DE2377C19EA4}" dt="2024-06-14T05:14:50.332" v="631" actId="1076"/>
          <ac:picMkLst>
            <pc:docMk/>
            <pc:sldMk cId="89570136" sldId="603"/>
            <ac:picMk id="9" creationId="{9FC5F5E7-0856-4EE3-8799-35F8C26D4246}"/>
          </ac:picMkLst>
        </pc:picChg>
      </pc:sldChg>
      <pc:sldChg chg="addSp delSp modSp add mod">
        <pc:chgData name="Edward Kim" userId="02a4543fea71420b" providerId="LiveId" clId="{2036487F-4B02-4E36-A19A-DE2377C19EA4}" dt="2024-06-14T06:02:52.458" v="878" actId="20577"/>
        <pc:sldMkLst>
          <pc:docMk/>
          <pc:sldMk cId="3911111532" sldId="604"/>
        </pc:sldMkLst>
        <pc:spChg chg="mod">
          <ac:chgData name="Edward Kim" userId="02a4543fea71420b" providerId="LiveId" clId="{2036487F-4B02-4E36-A19A-DE2377C19EA4}" dt="2024-06-14T06:02:52.458" v="878" actId="20577"/>
          <ac:spMkLst>
            <pc:docMk/>
            <pc:sldMk cId="3911111532" sldId="604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5:18:40.563" v="716"/>
          <ac:spMkLst>
            <pc:docMk/>
            <pc:sldMk cId="3911111532" sldId="604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4T05:17:56.983" v="715" actId="1076"/>
          <ac:picMkLst>
            <pc:docMk/>
            <pc:sldMk cId="3911111532" sldId="604"/>
            <ac:picMk id="6" creationId="{0ECCCDFE-DA73-4AA6-8642-D37D2811008C}"/>
          </ac:picMkLst>
        </pc:picChg>
        <pc:picChg chg="del">
          <ac:chgData name="Edward Kim" userId="02a4543fea71420b" providerId="LiveId" clId="{2036487F-4B02-4E36-A19A-DE2377C19EA4}" dt="2024-06-14T05:17:53.848" v="713" actId="478"/>
          <ac:picMkLst>
            <pc:docMk/>
            <pc:sldMk cId="3911111532" sldId="604"/>
            <ac:picMk id="7" creationId="{14900AEB-BD04-4DA5-B80C-CF723E31CF1B}"/>
          </ac:picMkLst>
        </pc:picChg>
        <pc:picChg chg="add mod">
          <ac:chgData name="Edward Kim" userId="02a4543fea71420b" providerId="LiveId" clId="{2036487F-4B02-4E36-A19A-DE2377C19EA4}" dt="2024-06-14T05:17:56.983" v="715" actId="1076"/>
          <ac:picMkLst>
            <pc:docMk/>
            <pc:sldMk cId="3911111532" sldId="604"/>
            <ac:picMk id="8" creationId="{C2B6B477-7D6F-4A52-AF6C-4845ED4B5851}"/>
          </ac:picMkLst>
        </pc:picChg>
      </pc:sldChg>
      <pc:sldChg chg="addSp delSp modSp add mod">
        <pc:chgData name="Edward Kim" userId="02a4543fea71420b" providerId="LiveId" clId="{2036487F-4B02-4E36-A19A-DE2377C19EA4}" dt="2024-06-14T06:03:07.894" v="895" actId="20577"/>
        <pc:sldMkLst>
          <pc:docMk/>
          <pc:sldMk cId="3616198476" sldId="605"/>
        </pc:sldMkLst>
        <pc:spChg chg="mod">
          <ac:chgData name="Edward Kim" userId="02a4543fea71420b" providerId="LiveId" clId="{2036487F-4B02-4E36-A19A-DE2377C19EA4}" dt="2024-06-14T06:03:07.894" v="895" actId="20577"/>
          <ac:spMkLst>
            <pc:docMk/>
            <pc:sldMk cId="3616198476" sldId="605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5:20:34.902" v="755"/>
          <ac:spMkLst>
            <pc:docMk/>
            <pc:sldMk cId="3616198476" sldId="605"/>
            <ac:spMk id="4" creationId="{63C2E96B-8F05-47CE-97B5-4F0B56095A56}"/>
          </ac:spMkLst>
        </pc:spChg>
        <pc:picChg chg="del">
          <ac:chgData name="Edward Kim" userId="02a4543fea71420b" providerId="LiveId" clId="{2036487F-4B02-4E36-A19A-DE2377C19EA4}" dt="2024-06-14T05:20:37.759" v="756" actId="478"/>
          <ac:picMkLst>
            <pc:docMk/>
            <pc:sldMk cId="3616198476" sldId="605"/>
            <ac:picMk id="6" creationId="{0ECCCDFE-DA73-4AA6-8642-D37D2811008C}"/>
          </ac:picMkLst>
        </pc:picChg>
        <pc:picChg chg="add mod">
          <ac:chgData name="Edward Kim" userId="02a4543fea71420b" providerId="LiveId" clId="{2036487F-4B02-4E36-A19A-DE2377C19EA4}" dt="2024-06-14T05:21:42.510" v="760" actId="1076"/>
          <ac:picMkLst>
            <pc:docMk/>
            <pc:sldMk cId="3616198476" sldId="605"/>
            <ac:picMk id="7" creationId="{DC7C7E00-67CB-46DB-8293-3EB1848753C7}"/>
          </ac:picMkLst>
        </pc:picChg>
        <pc:picChg chg="del">
          <ac:chgData name="Edward Kim" userId="02a4543fea71420b" providerId="LiveId" clId="{2036487F-4B02-4E36-A19A-DE2377C19EA4}" dt="2024-06-14T05:20:38.350" v="757" actId="478"/>
          <ac:picMkLst>
            <pc:docMk/>
            <pc:sldMk cId="3616198476" sldId="605"/>
            <ac:picMk id="8" creationId="{C2B6B477-7D6F-4A52-AF6C-4845ED4B5851}"/>
          </ac:picMkLst>
        </pc:picChg>
      </pc:sldChg>
      <pc:sldChg chg="addSp delSp modSp add del mod">
        <pc:chgData name="Edward Kim" userId="02a4543fea71420b" providerId="LiveId" clId="{2036487F-4B02-4E36-A19A-DE2377C19EA4}" dt="2024-07-04T07:48:50.719" v="1785" actId="47"/>
        <pc:sldMkLst>
          <pc:docMk/>
          <pc:sldMk cId="456682938" sldId="606"/>
        </pc:sldMkLst>
        <pc:spChg chg="mod">
          <ac:chgData name="Edward Kim" userId="02a4543fea71420b" providerId="LiveId" clId="{2036487F-4B02-4E36-A19A-DE2377C19EA4}" dt="2024-06-14T06:04:54.375" v="914" actId="20577"/>
          <ac:spMkLst>
            <pc:docMk/>
            <pc:sldMk cId="456682938" sldId="606"/>
            <ac:spMk id="2" creationId="{20D74320-EA5C-47A0-BEBA-1B8A461F590E}"/>
          </ac:spMkLst>
        </pc:spChg>
        <pc:spChg chg="del">
          <ac:chgData name="Edward Kim" userId="02a4543fea71420b" providerId="LiveId" clId="{2036487F-4B02-4E36-A19A-DE2377C19EA4}" dt="2024-06-14T06:04:40.903" v="898" actId="478"/>
          <ac:spMkLst>
            <pc:docMk/>
            <pc:sldMk cId="456682938" sldId="606"/>
            <ac:spMk id="4" creationId="{63C2E96B-8F05-47CE-97B5-4F0B56095A56}"/>
          </ac:spMkLst>
        </pc:spChg>
        <pc:picChg chg="add mod">
          <ac:chgData name="Edward Kim" userId="02a4543fea71420b" providerId="LiveId" clId="{2036487F-4B02-4E36-A19A-DE2377C19EA4}" dt="2024-06-14T06:05:00.776" v="917" actId="1076"/>
          <ac:picMkLst>
            <pc:docMk/>
            <pc:sldMk cId="456682938" sldId="606"/>
            <ac:picMk id="6" creationId="{2AE1177C-244B-4DE3-A46C-1924D50B5903}"/>
          </ac:picMkLst>
        </pc:picChg>
        <pc:picChg chg="del">
          <ac:chgData name="Edward Kim" userId="02a4543fea71420b" providerId="LiveId" clId="{2036487F-4B02-4E36-A19A-DE2377C19EA4}" dt="2024-06-14T06:04:39.304" v="897" actId="478"/>
          <ac:picMkLst>
            <pc:docMk/>
            <pc:sldMk cId="456682938" sldId="606"/>
            <ac:picMk id="7" creationId="{DC7C7E00-67CB-46DB-8293-3EB1848753C7}"/>
          </ac:picMkLst>
        </pc:picChg>
        <pc:picChg chg="add mod">
          <ac:chgData name="Edward Kim" userId="02a4543fea71420b" providerId="LiveId" clId="{2036487F-4B02-4E36-A19A-DE2377C19EA4}" dt="2024-06-14T06:05:52.383" v="923" actId="1076"/>
          <ac:picMkLst>
            <pc:docMk/>
            <pc:sldMk cId="456682938" sldId="606"/>
            <ac:picMk id="9" creationId="{7E44716C-7B37-42F0-A754-A67AA93B660D}"/>
          </ac:picMkLst>
        </pc:picChg>
      </pc:sldChg>
      <pc:sldChg chg="addSp delSp modSp add mod">
        <pc:chgData name="Edward Kim" userId="02a4543fea71420b" providerId="LiveId" clId="{2036487F-4B02-4E36-A19A-DE2377C19EA4}" dt="2024-06-14T06:14:22.091" v="1099" actId="20577"/>
        <pc:sldMkLst>
          <pc:docMk/>
          <pc:sldMk cId="2860643979" sldId="607"/>
        </pc:sldMkLst>
        <pc:spChg chg="add mod">
          <ac:chgData name="Edward Kim" userId="02a4543fea71420b" providerId="LiveId" clId="{2036487F-4B02-4E36-A19A-DE2377C19EA4}" dt="2024-06-14T06:14:22.091" v="1099" actId="20577"/>
          <ac:spMkLst>
            <pc:docMk/>
            <pc:sldMk cId="2860643979" sldId="607"/>
            <ac:spMk id="8" creationId="{7E88E1AA-3A9D-4EC0-8019-E12B7017E77D}"/>
          </ac:spMkLst>
        </pc:spChg>
        <pc:picChg chg="add mod">
          <ac:chgData name="Edward Kim" userId="02a4543fea71420b" providerId="LiveId" clId="{2036487F-4B02-4E36-A19A-DE2377C19EA4}" dt="2024-06-14T06:06:42.122" v="930" actId="1076"/>
          <ac:picMkLst>
            <pc:docMk/>
            <pc:sldMk cId="2860643979" sldId="607"/>
            <ac:picMk id="5" creationId="{5E9F84DA-5850-420D-831E-FDF4ADC89570}"/>
          </ac:picMkLst>
        </pc:picChg>
        <pc:picChg chg="del">
          <ac:chgData name="Edward Kim" userId="02a4543fea71420b" providerId="LiveId" clId="{2036487F-4B02-4E36-A19A-DE2377C19EA4}" dt="2024-06-14T06:06:27.877" v="926" actId="478"/>
          <ac:picMkLst>
            <pc:docMk/>
            <pc:sldMk cId="2860643979" sldId="607"/>
            <ac:picMk id="6" creationId="{2AE1177C-244B-4DE3-A46C-1924D50B5903}"/>
          </ac:picMkLst>
        </pc:picChg>
        <pc:picChg chg="del">
          <ac:chgData name="Edward Kim" userId="02a4543fea71420b" providerId="LiveId" clId="{2036487F-4B02-4E36-A19A-DE2377C19EA4}" dt="2024-06-14T06:06:10.319" v="925" actId="478"/>
          <ac:picMkLst>
            <pc:docMk/>
            <pc:sldMk cId="2860643979" sldId="607"/>
            <ac:picMk id="9" creationId="{7E44716C-7B37-42F0-A754-A67AA93B660D}"/>
          </ac:picMkLst>
        </pc:picChg>
      </pc:sldChg>
      <pc:sldChg chg="addSp delSp modSp add mod">
        <pc:chgData name="Edward Kim" userId="02a4543fea71420b" providerId="LiveId" clId="{2036487F-4B02-4E36-A19A-DE2377C19EA4}" dt="2024-06-14T06:15:57.163" v="1112" actId="1076"/>
        <pc:sldMkLst>
          <pc:docMk/>
          <pc:sldMk cId="1108277770" sldId="608"/>
        </pc:sldMkLst>
        <pc:spChg chg="del">
          <ac:chgData name="Edward Kim" userId="02a4543fea71420b" providerId="LiveId" clId="{2036487F-4B02-4E36-A19A-DE2377C19EA4}" dt="2024-06-14T06:15:29.425" v="1101" actId="478"/>
          <ac:spMkLst>
            <pc:docMk/>
            <pc:sldMk cId="1108277770" sldId="608"/>
            <ac:spMk id="8" creationId="{7E88E1AA-3A9D-4EC0-8019-E12B7017E77D}"/>
          </ac:spMkLst>
        </pc:spChg>
        <pc:picChg chg="del mod">
          <ac:chgData name="Edward Kim" userId="02a4543fea71420b" providerId="LiveId" clId="{2036487F-4B02-4E36-A19A-DE2377C19EA4}" dt="2024-06-14T06:15:30.825" v="1103" actId="478"/>
          <ac:picMkLst>
            <pc:docMk/>
            <pc:sldMk cId="1108277770" sldId="608"/>
            <ac:picMk id="5" creationId="{5E9F84DA-5850-420D-831E-FDF4ADC89570}"/>
          </ac:picMkLst>
        </pc:picChg>
        <pc:picChg chg="add mod">
          <ac:chgData name="Edward Kim" userId="02a4543fea71420b" providerId="LiveId" clId="{2036487F-4B02-4E36-A19A-DE2377C19EA4}" dt="2024-06-14T06:15:37.942" v="1108" actId="1076"/>
          <ac:picMkLst>
            <pc:docMk/>
            <pc:sldMk cId="1108277770" sldId="608"/>
            <ac:picMk id="6" creationId="{D0B72C08-E466-47FB-86F0-652A0F336CCA}"/>
          </ac:picMkLst>
        </pc:picChg>
        <pc:picChg chg="add mod">
          <ac:chgData name="Edward Kim" userId="02a4543fea71420b" providerId="LiveId" clId="{2036487F-4B02-4E36-A19A-DE2377C19EA4}" dt="2024-06-14T06:15:57.163" v="1112" actId="1076"/>
          <ac:picMkLst>
            <pc:docMk/>
            <pc:sldMk cId="1108277770" sldId="608"/>
            <ac:picMk id="9" creationId="{FDA5DB4B-0CD0-415C-978C-8F56E1606F8F}"/>
          </ac:picMkLst>
        </pc:picChg>
      </pc:sldChg>
      <pc:sldChg chg="addSp delSp modSp add mod">
        <pc:chgData name="Edward Kim" userId="02a4543fea71420b" providerId="LiveId" clId="{2036487F-4B02-4E36-A19A-DE2377C19EA4}" dt="2024-06-14T06:47:00.565" v="1182" actId="1076"/>
        <pc:sldMkLst>
          <pc:docMk/>
          <pc:sldMk cId="814230885" sldId="609"/>
        </pc:sldMkLst>
        <pc:picChg chg="add mod">
          <ac:chgData name="Edward Kim" userId="02a4543fea71420b" providerId="LiveId" clId="{2036487F-4B02-4E36-A19A-DE2377C19EA4}" dt="2024-06-14T06:47:00.565" v="1182" actId="1076"/>
          <ac:picMkLst>
            <pc:docMk/>
            <pc:sldMk cId="814230885" sldId="609"/>
            <ac:picMk id="5" creationId="{F18DC9E7-F03A-4767-B939-EF7EB050C8DF}"/>
          </ac:picMkLst>
        </pc:picChg>
        <pc:picChg chg="del">
          <ac:chgData name="Edward Kim" userId="02a4543fea71420b" providerId="LiveId" clId="{2036487F-4B02-4E36-A19A-DE2377C19EA4}" dt="2024-06-14T06:16:06.763" v="1114" actId="478"/>
          <ac:picMkLst>
            <pc:docMk/>
            <pc:sldMk cId="814230885" sldId="609"/>
            <ac:picMk id="6" creationId="{D0B72C08-E466-47FB-86F0-652A0F336CCA}"/>
          </ac:picMkLst>
        </pc:picChg>
        <pc:picChg chg="del">
          <ac:chgData name="Edward Kim" userId="02a4543fea71420b" providerId="LiveId" clId="{2036487F-4B02-4E36-A19A-DE2377C19EA4}" dt="2024-06-14T06:16:07.305" v="1115" actId="478"/>
          <ac:picMkLst>
            <pc:docMk/>
            <pc:sldMk cId="814230885" sldId="609"/>
            <ac:picMk id="9" creationId="{FDA5DB4B-0CD0-415C-978C-8F56E1606F8F}"/>
          </ac:picMkLst>
        </pc:picChg>
      </pc:sldChg>
      <pc:sldChg chg="addSp delSp modSp add del mod">
        <pc:chgData name="Edward Kim" userId="02a4543fea71420b" providerId="LiveId" clId="{2036487F-4B02-4E36-A19A-DE2377C19EA4}" dt="2024-07-04T07:49:04.719" v="1786" actId="47"/>
        <pc:sldMkLst>
          <pc:docMk/>
          <pc:sldMk cId="325023973" sldId="610"/>
        </pc:sldMkLst>
        <pc:spChg chg="mod">
          <ac:chgData name="Edward Kim" userId="02a4543fea71420b" providerId="LiveId" clId="{2036487F-4B02-4E36-A19A-DE2377C19EA4}" dt="2024-06-14T06:17:45.928" v="1134" actId="20577"/>
          <ac:spMkLst>
            <pc:docMk/>
            <pc:sldMk cId="325023973" sldId="610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6:19:38.894" v="1136"/>
          <ac:spMkLst>
            <pc:docMk/>
            <pc:sldMk cId="325023973" sldId="610"/>
            <ac:spMk id="7" creationId="{BA279958-B64E-4BAA-9D47-92504C9CCE6D}"/>
          </ac:spMkLst>
        </pc:spChg>
        <pc:spChg chg="add mod">
          <ac:chgData name="Edward Kim" userId="02a4543fea71420b" providerId="LiveId" clId="{2036487F-4B02-4E36-A19A-DE2377C19EA4}" dt="2024-06-14T06:27:49.497" v="1141" actId="1076"/>
          <ac:spMkLst>
            <pc:docMk/>
            <pc:sldMk cId="325023973" sldId="610"/>
            <ac:spMk id="9" creationId="{841D7B5B-295F-497B-B65C-F123563A2F87}"/>
          </ac:spMkLst>
        </pc:spChg>
        <pc:grpChg chg="add mod">
          <ac:chgData name="Edward Kim" userId="02a4543fea71420b" providerId="LiveId" clId="{2036487F-4B02-4E36-A19A-DE2377C19EA4}" dt="2024-06-14T06:19:40.986" v="1137" actId="1076"/>
          <ac:grpSpMkLst>
            <pc:docMk/>
            <pc:sldMk cId="325023973" sldId="610"/>
            <ac:grpSpMk id="6" creationId="{6F133F10-4585-46B7-983D-4F40E34CC90A}"/>
          </ac:grpSpMkLst>
        </pc:grpChg>
        <pc:picChg chg="del">
          <ac:chgData name="Edward Kim" userId="02a4543fea71420b" providerId="LiveId" clId="{2036487F-4B02-4E36-A19A-DE2377C19EA4}" dt="2024-06-14T06:17:47.722" v="1135" actId="478"/>
          <ac:picMkLst>
            <pc:docMk/>
            <pc:sldMk cId="325023973" sldId="610"/>
            <ac:picMk id="5" creationId="{F18DC9E7-F03A-4767-B939-EF7EB050C8DF}"/>
          </ac:picMkLst>
        </pc:picChg>
        <pc:picChg chg="mod">
          <ac:chgData name="Edward Kim" userId="02a4543fea71420b" providerId="LiveId" clId="{2036487F-4B02-4E36-A19A-DE2377C19EA4}" dt="2024-06-14T06:19:38.894" v="1136"/>
          <ac:picMkLst>
            <pc:docMk/>
            <pc:sldMk cId="325023973" sldId="610"/>
            <ac:picMk id="8" creationId="{59BA2F18-5F9B-4D0D-9594-9E2D3DE5B44A}"/>
          </ac:picMkLst>
        </pc:picChg>
      </pc:sldChg>
      <pc:sldChg chg="addSp delSp modSp add del mod">
        <pc:chgData name="Edward Kim" userId="02a4543fea71420b" providerId="LiveId" clId="{2036487F-4B02-4E36-A19A-DE2377C19EA4}" dt="2024-07-04T08:02:12.993" v="1976" actId="47"/>
        <pc:sldMkLst>
          <pc:docMk/>
          <pc:sldMk cId="1844480799" sldId="611"/>
        </pc:sldMkLst>
        <pc:spChg chg="mod">
          <ac:chgData name="Edward Kim" userId="02a4543fea71420b" providerId="LiveId" clId="{2036487F-4B02-4E36-A19A-DE2377C19EA4}" dt="2024-06-14T06:28:49.276" v="1152" actId="20577"/>
          <ac:spMkLst>
            <pc:docMk/>
            <pc:sldMk cId="1844480799" sldId="611"/>
            <ac:spMk id="2" creationId="{20D74320-EA5C-47A0-BEBA-1B8A461F590E}"/>
          </ac:spMkLst>
        </pc:spChg>
        <pc:spChg chg="del">
          <ac:chgData name="Edward Kim" userId="02a4543fea71420b" providerId="LiveId" clId="{2036487F-4B02-4E36-A19A-DE2377C19EA4}" dt="2024-06-14T06:28:42.453" v="1146" actId="478"/>
          <ac:spMkLst>
            <pc:docMk/>
            <pc:sldMk cId="1844480799" sldId="611"/>
            <ac:spMk id="9" creationId="{841D7B5B-295F-497B-B65C-F123563A2F87}"/>
          </ac:spMkLst>
        </pc:spChg>
        <pc:grpChg chg="del">
          <ac:chgData name="Edward Kim" userId="02a4543fea71420b" providerId="LiveId" clId="{2036487F-4B02-4E36-A19A-DE2377C19EA4}" dt="2024-06-14T06:28:40.579" v="1145" actId="478"/>
          <ac:grpSpMkLst>
            <pc:docMk/>
            <pc:sldMk cId="1844480799" sldId="611"/>
            <ac:grpSpMk id="6" creationId="{6F133F10-4585-46B7-983D-4F40E34CC90A}"/>
          </ac:grpSpMkLst>
        </pc:grpChg>
        <pc:picChg chg="add mod">
          <ac:chgData name="Edward Kim" userId="02a4543fea71420b" providerId="LiveId" clId="{2036487F-4B02-4E36-A19A-DE2377C19EA4}" dt="2024-06-14T06:28:56.933" v="1154" actId="14100"/>
          <ac:picMkLst>
            <pc:docMk/>
            <pc:sldMk cId="1844480799" sldId="611"/>
            <ac:picMk id="5" creationId="{2CC9E161-DBE2-446E-A637-5DF5770EDF1F}"/>
          </ac:picMkLst>
        </pc:picChg>
      </pc:sldChg>
      <pc:sldChg chg="addSp delSp modSp add mod">
        <pc:chgData name="Edward Kim" userId="02a4543fea71420b" providerId="LiveId" clId="{2036487F-4B02-4E36-A19A-DE2377C19EA4}" dt="2024-07-04T08:03:09.179" v="1990" actId="20577"/>
        <pc:sldMkLst>
          <pc:docMk/>
          <pc:sldMk cId="1942608604" sldId="612"/>
        </pc:sldMkLst>
        <pc:spChg chg="mod">
          <ac:chgData name="Edward Kim" userId="02a4543fea71420b" providerId="LiveId" clId="{2036487F-4B02-4E36-A19A-DE2377C19EA4}" dt="2024-07-04T08:03:09.179" v="1990" actId="20577"/>
          <ac:spMkLst>
            <pc:docMk/>
            <pc:sldMk cId="1942608604" sldId="612"/>
            <ac:spMk id="2" creationId="{20D74320-EA5C-47A0-BEBA-1B8A461F590E}"/>
          </ac:spMkLst>
        </pc:spChg>
        <pc:picChg chg="del mod">
          <ac:chgData name="Edward Kim" userId="02a4543fea71420b" providerId="LiveId" clId="{2036487F-4B02-4E36-A19A-DE2377C19EA4}" dt="2024-06-14T06:29:04.539" v="1157" actId="478"/>
          <ac:picMkLst>
            <pc:docMk/>
            <pc:sldMk cId="1942608604" sldId="612"/>
            <ac:picMk id="5" creationId="{2CC9E161-DBE2-446E-A637-5DF5770EDF1F}"/>
          </ac:picMkLst>
        </pc:picChg>
        <pc:picChg chg="add mod">
          <ac:chgData name="Edward Kim" userId="02a4543fea71420b" providerId="LiveId" clId="{2036487F-4B02-4E36-A19A-DE2377C19EA4}" dt="2024-06-14T06:29:25.286" v="1160" actId="1076"/>
          <ac:picMkLst>
            <pc:docMk/>
            <pc:sldMk cId="1942608604" sldId="612"/>
            <ac:picMk id="6" creationId="{4680FC33-1C92-4087-9E10-D04CF781E645}"/>
          </ac:picMkLst>
        </pc:picChg>
      </pc:sldChg>
      <pc:sldChg chg="addSp delSp modSp add del mod">
        <pc:chgData name="Edward Kim" userId="02a4543fea71420b" providerId="LiveId" clId="{2036487F-4B02-4E36-A19A-DE2377C19EA4}" dt="2024-06-14T06:30:40.954" v="1174" actId="47"/>
        <pc:sldMkLst>
          <pc:docMk/>
          <pc:sldMk cId="233573983" sldId="613"/>
        </pc:sldMkLst>
        <pc:picChg chg="add mod">
          <ac:chgData name="Edward Kim" userId="02a4543fea71420b" providerId="LiveId" clId="{2036487F-4B02-4E36-A19A-DE2377C19EA4}" dt="2024-06-14T06:29:53.615" v="1165" actId="1076"/>
          <ac:picMkLst>
            <pc:docMk/>
            <pc:sldMk cId="233573983" sldId="613"/>
            <ac:picMk id="5" creationId="{0175D569-7A69-42F6-A4EE-7E140E98893C}"/>
          </ac:picMkLst>
        </pc:picChg>
        <pc:picChg chg="del">
          <ac:chgData name="Edward Kim" userId="02a4543fea71420b" providerId="LiveId" clId="{2036487F-4B02-4E36-A19A-DE2377C19EA4}" dt="2024-06-14T06:29:30.566" v="1162" actId="478"/>
          <ac:picMkLst>
            <pc:docMk/>
            <pc:sldMk cId="233573983" sldId="613"/>
            <ac:picMk id="6" creationId="{4680FC33-1C92-4087-9E10-D04CF781E645}"/>
          </ac:picMkLst>
        </pc:picChg>
        <pc:picChg chg="add">
          <ac:chgData name="Edward Kim" userId="02a4543fea71420b" providerId="LiveId" clId="{2036487F-4B02-4E36-A19A-DE2377C19EA4}" dt="2024-06-14T06:30:20.997" v="1166" actId="22"/>
          <ac:picMkLst>
            <pc:docMk/>
            <pc:sldMk cId="233573983" sldId="613"/>
            <ac:picMk id="8" creationId="{E5CED000-628F-4608-AB10-D40D6862EEC8}"/>
          </ac:picMkLst>
        </pc:picChg>
      </pc:sldChg>
      <pc:sldChg chg="delSp add del mod">
        <pc:chgData name="Edward Kim" userId="02a4543fea71420b" providerId="LiveId" clId="{2036487F-4B02-4E36-A19A-DE2377C19EA4}" dt="2024-06-14T06:30:38.010" v="1173" actId="47"/>
        <pc:sldMkLst>
          <pc:docMk/>
          <pc:sldMk cId="1741815725" sldId="614"/>
        </pc:sldMkLst>
        <pc:picChg chg="del">
          <ac:chgData name="Edward Kim" userId="02a4543fea71420b" providerId="LiveId" clId="{2036487F-4B02-4E36-A19A-DE2377C19EA4}" dt="2024-06-14T06:30:30.340" v="1169" actId="478"/>
          <ac:picMkLst>
            <pc:docMk/>
            <pc:sldMk cId="1741815725" sldId="614"/>
            <ac:picMk id="5" creationId="{0175D569-7A69-42F6-A4EE-7E140E98893C}"/>
          </ac:picMkLst>
        </pc:picChg>
        <pc:picChg chg="del">
          <ac:chgData name="Edward Kim" userId="02a4543fea71420b" providerId="LiveId" clId="{2036487F-4B02-4E36-A19A-DE2377C19EA4}" dt="2024-06-14T06:30:27.653" v="1168" actId="478"/>
          <ac:picMkLst>
            <pc:docMk/>
            <pc:sldMk cId="1741815725" sldId="614"/>
            <ac:picMk id="8" creationId="{E5CED000-628F-4608-AB10-D40D6862EEC8}"/>
          </ac:picMkLst>
        </pc:picChg>
      </pc:sldChg>
      <pc:sldChg chg="delSp modSp add del mod">
        <pc:chgData name="Edward Kim" userId="02a4543fea71420b" providerId="LiveId" clId="{2036487F-4B02-4E36-A19A-DE2377C19EA4}" dt="2024-07-04T08:03:20.530" v="1991" actId="47"/>
        <pc:sldMkLst>
          <pc:docMk/>
          <pc:sldMk cId="2859297304" sldId="615"/>
        </pc:sldMkLst>
        <pc:picChg chg="del">
          <ac:chgData name="Edward Kim" userId="02a4543fea71420b" providerId="LiveId" clId="{2036487F-4B02-4E36-A19A-DE2377C19EA4}" dt="2024-06-14T06:30:44.196" v="1176" actId="478"/>
          <ac:picMkLst>
            <pc:docMk/>
            <pc:sldMk cId="2859297304" sldId="615"/>
            <ac:picMk id="5" creationId="{0175D569-7A69-42F6-A4EE-7E140E98893C}"/>
          </ac:picMkLst>
        </pc:picChg>
        <pc:picChg chg="mod">
          <ac:chgData name="Edward Kim" userId="02a4543fea71420b" providerId="LiveId" clId="{2036487F-4B02-4E36-A19A-DE2377C19EA4}" dt="2024-06-14T06:30:51.829" v="1180" actId="14100"/>
          <ac:picMkLst>
            <pc:docMk/>
            <pc:sldMk cId="2859297304" sldId="615"/>
            <ac:picMk id="8" creationId="{E5CED000-628F-4608-AB10-D40D6862EEC8}"/>
          </ac:picMkLst>
        </pc:picChg>
      </pc:sldChg>
      <pc:sldChg chg="add del">
        <pc:chgData name="Edward Kim" userId="02a4543fea71420b" providerId="LiveId" clId="{2036487F-4B02-4E36-A19A-DE2377C19EA4}" dt="2024-06-14T06:30:34.572" v="1171"/>
        <pc:sldMkLst>
          <pc:docMk/>
          <pc:sldMk cId="4232574245" sldId="615"/>
        </pc:sldMkLst>
      </pc:sldChg>
      <pc:sldChg chg="addSp delSp modSp add del mod">
        <pc:chgData name="Edward Kim" userId="02a4543fea71420b" providerId="LiveId" clId="{2036487F-4B02-4E36-A19A-DE2377C19EA4}" dt="2024-07-04T07:55:05.845" v="1913" actId="47"/>
        <pc:sldMkLst>
          <pc:docMk/>
          <pc:sldMk cId="4134859204" sldId="616"/>
        </pc:sldMkLst>
        <pc:spChg chg="mod">
          <ac:chgData name="Edward Kim" userId="02a4543fea71420b" providerId="LiveId" clId="{2036487F-4B02-4E36-A19A-DE2377C19EA4}" dt="2024-06-14T07:28:18.109" v="1213" actId="20577"/>
          <ac:spMkLst>
            <pc:docMk/>
            <pc:sldMk cId="4134859204" sldId="616"/>
            <ac:spMk id="2" creationId="{20D74320-EA5C-47A0-BEBA-1B8A461F590E}"/>
          </ac:spMkLst>
        </pc:spChg>
        <pc:spChg chg="add mod">
          <ac:chgData name="Edward Kim" userId="02a4543fea71420b" providerId="LiveId" clId="{2036487F-4B02-4E36-A19A-DE2377C19EA4}" dt="2024-06-14T07:28:49.365" v="1226" actId="20577"/>
          <ac:spMkLst>
            <pc:docMk/>
            <pc:sldMk cId="4134859204" sldId="616"/>
            <ac:spMk id="5" creationId="{DC34932F-F665-4034-B1C1-B8D5B467CD23}"/>
          </ac:spMkLst>
        </pc:spChg>
        <pc:picChg chg="add mod">
          <ac:chgData name="Edward Kim" userId="02a4543fea71420b" providerId="LiveId" clId="{2036487F-4B02-4E36-A19A-DE2377C19EA4}" dt="2024-06-14T07:28:40.588" v="1214"/>
          <ac:picMkLst>
            <pc:docMk/>
            <pc:sldMk cId="4134859204" sldId="616"/>
            <ac:picMk id="6" creationId="{EA772970-4C2D-4F22-9E10-3EE01DA216A0}"/>
          </ac:picMkLst>
        </pc:picChg>
        <pc:picChg chg="add mod">
          <ac:chgData name="Edward Kim" userId="02a4543fea71420b" providerId="LiveId" clId="{2036487F-4B02-4E36-A19A-DE2377C19EA4}" dt="2024-06-14T07:28:40.588" v="1214"/>
          <ac:picMkLst>
            <pc:docMk/>
            <pc:sldMk cId="4134859204" sldId="616"/>
            <ac:picMk id="7" creationId="{BC2153CF-1FCC-4E50-A5FF-A92B90D5046D}"/>
          </ac:picMkLst>
        </pc:picChg>
        <pc:picChg chg="del">
          <ac:chgData name="Edward Kim" userId="02a4543fea71420b" providerId="LiveId" clId="{2036487F-4B02-4E36-A19A-DE2377C19EA4}" dt="2024-06-14T07:28:05.581" v="1184" actId="478"/>
          <ac:picMkLst>
            <pc:docMk/>
            <pc:sldMk cId="4134859204" sldId="616"/>
            <ac:picMk id="8" creationId="{E5CED000-628F-4608-AB10-D40D6862EEC8}"/>
          </ac:picMkLst>
        </pc:picChg>
        <pc:picChg chg="add mod">
          <ac:chgData name="Edward Kim" userId="02a4543fea71420b" providerId="LiveId" clId="{2036487F-4B02-4E36-A19A-DE2377C19EA4}" dt="2024-06-14T07:28:40.588" v="1214"/>
          <ac:picMkLst>
            <pc:docMk/>
            <pc:sldMk cId="4134859204" sldId="616"/>
            <ac:picMk id="9" creationId="{8706A317-AA54-44E8-A576-9858A1899588}"/>
          </ac:picMkLst>
        </pc:picChg>
      </pc:sldChg>
      <pc:sldChg chg="addSp delSp modSp add del mod">
        <pc:chgData name="Edward Kim" userId="02a4543fea71420b" providerId="LiveId" clId="{2036487F-4B02-4E36-A19A-DE2377C19EA4}" dt="2024-07-04T07:53:31.306" v="1904" actId="47"/>
        <pc:sldMkLst>
          <pc:docMk/>
          <pc:sldMk cId="3680765639" sldId="617"/>
        </pc:sldMkLst>
        <pc:spChg chg="del">
          <ac:chgData name="Edward Kim" userId="02a4543fea71420b" providerId="LiveId" clId="{2036487F-4B02-4E36-A19A-DE2377C19EA4}" dt="2024-06-14T07:29:42.196" v="1231" actId="478"/>
          <ac:spMkLst>
            <pc:docMk/>
            <pc:sldMk cId="3680765639" sldId="617"/>
            <ac:spMk id="5" creationId="{DC34932F-F665-4034-B1C1-B8D5B467CD23}"/>
          </ac:spMkLst>
        </pc:spChg>
        <pc:spChg chg="add mod">
          <ac:chgData name="Edward Kim" userId="02a4543fea71420b" providerId="LiveId" clId="{2036487F-4B02-4E36-A19A-DE2377C19EA4}" dt="2024-06-14T07:34:33.094" v="1233"/>
          <ac:spMkLst>
            <pc:docMk/>
            <pc:sldMk cId="3680765639" sldId="617"/>
            <ac:spMk id="8" creationId="{792AA343-37CA-4DDE-A094-A7781ED8C225}"/>
          </ac:spMkLst>
        </pc:spChg>
        <pc:picChg chg="del">
          <ac:chgData name="Edward Kim" userId="02a4543fea71420b" providerId="LiveId" clId="{2036487F-4B02-4E36-A19A-DE2377C19EA4}" dt="2024-06-14T07:29:40.420" v="1229" actId="478"/>
          <ac:picMkLst>
            <pc:docMk/>
            <pc:sldMk cId="3680765639" sldId="617"/>
            <ac:picMk id="6" creationId="{EA772970-4C2D-4F22-9E10-3EE01DA216A0}"/>
          </ac:picMkLst>
        </pc:picChg>
        <pc:picChg chg="del">
          <ac:chgData name="Edward Kim" userId="02a4543fea71420b" providerId="LiveId" clId="{2036487F-4B02-4E36-A19A-DE2377C19EA4}" dt="2024-06-14T07:29:39.594" v="1228" actId="478"/>
          <ac:picMkLst>
            <pc:docMk/>
            <pc:sldMk cId="3680765639" sldId="617"/>
            <ac:picMk id="7" creationId="{BC2153CF-1FCC-4E50-A5FF-A92B90D5046D}"/>
          </ac:picMkLst>
        </pc:picChg>
        <pc:picChg chg="del">
          <ac:chgData name="Edward Kim" userId="02a4543fea71420b" providerId="LiveId" clId="{2036487F-4B02-4E36-A19A-DE2377C19EA4}" dt="2024-06-14T07:29:40.883" v="1230" actId="478"/>
          <ac:picMkLst>
            <pc:docMk/>
            <pc:sldMk cId="3680765639" sldId="617"/>
            <ac:picMk id="9" creationId="{8706A317-AA54-44E8-A576-9858A1899588}"/>
          </ac:picMkLst>
        </pc:picChg>
        <pc:picChg chg="add del mod">
          <ac:chgData name="Edward Kim" userId="02a4543fea71420b" providerId="LiveId" clId="{2036487F-4B02-4E36-A19A-DE2377C19EA4}" dt="2024-07-04T07:53:15.309" v="1901" actId="478"/>
          <ac:picMkLst>
            <pc:docMk/>
            <pc:sldMk cId="3680765639" sldId="617"/>
            <ac:picMk id="10" creationId="{AC003D9F-3FCF-4E75-B149-FF9E01D92EF6}"/>
          </ac:picMkLst>
        </pc:picChg>
      </pc:sldChg>
      <pc:sldChg chg="addSp delSp modSp add mod">
        <pc:chgData name="Edward Kim" userId="02a4543fea71420b" providerId="LiveId" clId="{2036487F-4B02-4E36-A19A-DE2377C19EA4}" dt="2024-07-04T07:54:25.886" v="1908" actId="478"/>
        <pc:sldMkLst>
          <pc:docMk/>
          <pc:sldMk cId="3566428339" sldId="618"/>
        </pc:sldMkLst>
        <pc:spChg chg="del">
          <ac:chgData name="Edward Kim" userId="02a4543fea71420b" providerId="LiveId" clId="{2036487F-4B02-4E36-A19A-DE2377C19EA4}" dt="2024-07-04T07:54:25.886" v="1908" actId="478"/>
          <ac:spMkLst>
            <pc:docMk/>
            <pc:sldMk cId="3566428339" sldId="618"/>
            <ac:spMk id="2" creationId="{20D74320-EA5C-47A0-BEBA-1B8A461F590E}"/>
          </ac:spMkLst>
        </pc:spChg>
        <pc:spChg chg="add mod">
          <ac:chgData name="Edward Kim" userId="02a4543fea71420b" providerId="LiveId" clId="{2036487F-4B02-4E36-A19A-DE2377C19EA4}" dt="2024-07-04T07:53:27.449" v="1903" actId="1076"/>
          <ac:spMkLst>
            <pc:docMk/>
            <pc:sldMk cId="3566428339" sldId="618"/>
            <ac:spMk id="6" creationId="{DDDD34C2-CBB8-4575-B8ED-12E114995353}"/>
          </ac:spMkLst>
        </pc:spChg>
        <pc:spChg chg="mod">
          <ac:chgData name="Edward Kim" userId="02a4543fea71420b" providerId="LiveId" clId="{2036487F-4B02-4E36-A19A-DE2377C19EA4}" dt="2024-06-14T07:42:58.618" v="1319" actId="6549"/>
          <ac:spMkLst>
            <pc:docMk/>
            <pc:sldMk cId="3566428339" sldId="618"/>
            <ac:spMk id="8" creationId="{792AA343-37CA-4DDE-A094-A7781ED8C225}"/>
          </ac:spMkLst>
        </pc:spChg>
        <pc:picChg chg="add mod">
          <ac:chgData name="Edward Kim" userId="02a4543fea71420b" providerId="LiveId" clId="{2036487F-4B02-4E36-A19A-DE2377C19EA4}" dt="2024-06-14T07:36:10.344" v="1243" actId="1076"/>
          <ac:picMkLst>
            <pc:docMk/>
            <pc:sldMk cId="3566428339" sldId="618"/>
            <ac:picMk id="5" creationId="{03511B14-08D7-4549-BB56-8F0E9EAEDE2F}"/>
          </ac:picMkLst>
        </pc:picChg>
        <pc:picChg chg="del">
          <ac:chgData name="Edward Kim" userId="02a4543fea71420b" providerId="LiveId" clId="{2036487F-4B02-4E36-A19A-DE2377C19EA4}" dt="2024-06-14T07:35:55.402" v="1240" actId="478"/>
          <ac:picMkLst>
            <pc:docMk/>
            <pc:sldMk cId="3566428339" sldId="618"/>
            <ac:picMk id="10" creationId="{AC003D9F-3FCF-4E75-B149-FF9E01D92EF6}"/>
          </ac:picMkLst>
        </pc:picChg>
      </pc:sldChg>
      <pc:sldChg chg="delSp modSp add del mod">
        <pc:chgData name="Edward Kim" userId="02a4543fea71420b" providerId="LiveId" clId="{2036487F-4B02-4E36-A19A-DE2377C19EA4}" dt="2024-07-04T07:55:01.285" v="1912" actId="47"/>
        <pc:sldMkLst>
          <pc:docMk/>
          <pc:sldMk cId="4088653200" sldId="619"/>
        </pc:sldMkLst>
        <pc:spChg chg="del">
          <ac:chgData name="Edward Kim" userId="02a4543fea71420b" providerId="LiveId" clId="{2036487F-4B02-4E36-A19A-DE2377C19EA4}" dt="2024-07-04T07:54:28.896" v="1909" actId="478"/>
          <ac:spMkLst>
            <pc:docMk/>
            <pc:sldMk cId="4088653200" sldId="619"/>
            <ac:spMk id="2" creationId="{20D74320-EA5C-47A0-BEBA-1B8A461F590E}"/>
          </ac:spMkLst>
        </pc:spChg>
        <pc:spChg chg="mod">
          <ac:chgData name="Edward Kim" userId="02a4543fea71420b" providerId="LiveId" clId="{2036487F-4B02-4E36-A19A-DE2377C19EA4}" dt="2024-06-14T07:45:25.705" v="1328" actId="113"/>
          <ac:spMkLst>
            <pc:docMk/>
            <pc:sldMk cId="4088653200" sldId="619"/>
            <ac:spMk id="8" creationId="{792AA343-37CA-4DDE-A094-A7781ED8C225}"/>
          </ac:spMkLst>
        </pc:spChg>
      </pc:sldChg>
      <pc:sldChg chg="addSp delSp modSp add del mod">
        <pc:chgData name="Edward Kim" userId="02a4543fea71420b" providerId="LiveId" clId="{2036487F-4B02-4E36-A19A-DE2377C19EA4}" dt="2024-07-04T07:52:11.929" v="1873" actId="47"/>
        <pc:sldMkLst>
          <pc:docMk/>
          <pc:sldMk cId="1203457964" sldId="620"/>
        </pc:sldMkLst>
        <pc:spChg chg="mod">
          <ac:chgData name="Edward Kim" userId="02a4543fea71420b" providerId="LiveId" clId="{2036487F-4B02-4E36-A19A-DE2377C19EA4}" dt="2024-06-14T07:50:24.684" v="1376" actId="20577"/>
          <ac:spMkLst>
            <pc:docMk/>
            <pc:sldMk cId="1203457964" sldId="620"/>
            <ac:spMk id="2" creationId="{20D74320-EA5C-47A0-BEBA-1B8A461F590E}"/>
          </ac:spMkLst>
        </pc:spChg>
        <pc:spChg chg="add mod">
          <ac:chgData name="Edward Kim" userId="02a4543fea71420b" providerId="LiveId" clId="{2036487F-4B02-4E36-A19A-DE2377C19EA4}" dt="2024-06-14T07:51:34.223" v="1379" actId="1076"/>
          <ac:spMkLst>
            <pc:docMk/>
            <pc:sldMk cId="1203457964" sldId="620"/>
            <ac:spMk id="7" creationId="{8C87FA12-5B77-4819-BBDB-7CC7B2766980}"/>
          </ac:spMkLst>
        </pc:spChg>
        <pc:spChg chg="mod">
          <ac:chgData name="Edward Kim" userId="02a4543fea71420b" providerId="LiveId" clId="{2036487F-4B02-4E36-A19A-DE2377C19EA4}" dt="2024-06-14T07:56:10.698" v="1438" actId="1076"/>
          <ac:spMkLst>
            <pc:docMk/>
            <pc:sldMk cId="1203457964" sldId="620"/>
            <ac:spMk id="8" creationId="{792AA343-37CA-4DDE-A094-A7781ED8C225}"/>
          </ac:spMkLst>
        </pc:spChg>
        <pc:spChg chg="mod">
          <ac:chgData name="Edward Kim" userId="02a4543fea71420b" providerId="LiveId" clId="{2036487F-4B02-4E36-A19A-DE2377C19EA4}" dt="2024-06-14T07:56:41.146" v="1504" actId="20577"/>
          <ac:spMkLst>
            <pc:docMk/>
            <pc:sldMk cId="1203457964" sldId="620"/>
            <ac:spMk id="16" creationId="{5E03F799-051A-41AF-BD0D-7ACF564E5A1C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17" creationId="{1D007710-A0F9-4A94-BD1F-E54B4FC80658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18" creationId="{F9338214-C953-4912-8878-402968930D52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19" creationId="{4EC22258-1B1B-47F3-BEA5-1B39C47A9975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0" creationId="{20343A00-DC75-4CED-A2F5-365F3EDF6EE8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1" creationId="{CEC05267-6A12-4311-82CA-16F696DC65EB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2" creationId="{EFBA8786-A144-4181-B10D-A4565BE91850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3" creationId="{A22C2B61-1415-4625-98D1-0FB338B36DE4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4" creationId="{0B78FF2A-9C3D-4373-A26A-3676F33826DC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5" creationId="{08EB166C-AC1F-4F21-B70C-B91F5E867F3B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6" creationId="{502CBF85-13CC-4384-A4BB-CBCA591D4729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7" creationId="{15FDBE0C-CEA3-4798-A5DA-C2681F8A4D4B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8" creationId="{D01B0A38-C258-4FBA-B17C-9CBC107BA4EA}"/>
          </ac:spMkLst>
        </pc:spChg>
        <pc:spChg chg="mod">
          <ac:chgData name="Edward Kim" userId="02a4543fea71420b" providerId="LiveId" clId="{2036487F-4B02-4E36-A19A-DE2377C19EA4}" dt="2024-06-14T07:55:39.057" v="1428"/>
          <ac:spMkLst>
            <pc:docMk/>
            <pc:sldMk cId="1203457964" sldId="620"/>
            <ac:spMk id="29" creationId="{9CFCFCB9-6CE6-4BDE-9047-FEC9A5581E65}"/>
          </ac:spMkLst>
        </pc:spChg>
        <pc:spChg chg="add mod">
          <ac:chgData name="Edward Kim" userId="02a4543fea71420b" providerId="LiveId" clId="{2036487F-4B02-4E36-A19A-DE2377C19EA4}" dt="2024-06-14T07:55:48.773" v="1431" actId="164"/>
          <ac:spMkLst>
            <pc:docMk/>
            <pc:sldMk cId="1203457964" sldId="620"/>
            <ac:spMk id="30" creationId="{D1B97FD3-61F3-41DD-8B32-BC1EFBEE2BCC}"/>
          </ac:spMkLst>
        </pc:spChg>
        <pc:spChg chg="add mod">
          <ac:chgData name="Edward Kim" userId="02a4543fea71420b" providerId="LiveId" clId="{2036487F-4B02-4E36-A19A-DE2377C19EA4}" dt="2024-06-14T07:55:48.773" v="1431" actId="164"/>
          <ac:spMkLst>
            <pc:docMk/>
            <pc:sldMk cId="1203457964" sldId="620"/>
            <ac:spMk id="31" creationId="{EFFB9640-41B5-49DB-B8CE-68364105E538}"/>
          </ac:spMkLst>
        </pc:spChg>
        <pc:spChg chg="add mod">
          <ac:chgData name="Edward Kim" userId="02a4543fea71420b" providerId="LiveId" clId="{2036487F-4B02-4E36-A19A-DE2377C19EA4}" dt="2024-06-14T07:56:34.980" v="1488" actId="20577"/>
          <ac:spMkLst>
            <pc:docMk/>
            <pc:sldMk cId="1203457964" sldId="620"/>
            <ac:spMk id="32" creationId="{259590F7-96A5-4048-A41D-7448AE0806C2}"/>
          </ac:spMkLst>
        </pc:spChg>
        <pc:spChg chg="add mod">
          <ac:chgData name="Edward Kim" userId="02a4543fea71420b" providerId="LiveId" clId="{2036487F-4B02-4E36-A19A-DE2377C19EA4}" dt="2024-06-14T07:55:48.773" v="1431" actId="164"/>
          <ac:spMkLst>
            <pc:docMk/>
            <pc:sldMk cId="1203457964" sldId="620"/>
            <ac:spMk id="33" creationId="{1C04F3F5-FAFD-49E7-91D1-79F3FB57ECB6}"/>
          </ac:spMkLst>
        </pc:spChg>
        <pc:grpChg chg="add mod">
          <ac:chgData name="Edward Kim" userId="02a4543fea71420b" providerId="LiveId" clId="{2036487F-4B02-4E36-A19A-DE2377C19EA4}" dt="2024-06-14T07:56:15.255" v="1439" actId="1076"/>
          <ac:grpSpMkLst>
            <pc:docMk/>
            <pc:sldMk cId="1203457964" sldId="620"/>
            <ac:grpSpMk id="4" creationId="{AE7C480D-FDD9-4752-8D54-893576431D15}"/>
          </ac:grpSpMkLst>
        </pc:grpChg>
        <pc:grpChg chg="add mod">
          <ac:chgData name="Edward Kim" userId="02a4543fea71420b" providerId="LiveId" clId="{2036487F-4B02-4E36-A19A-DE2377C19EA4}" dt="2024-06-14T07:55:48.773" v="1431" actId="164"/>
          <ac:grpSpMkLst>
            <pc:docMk/>
            <pc:sldMk cId="1203457964" sldId="620"/>
            <ac:grpSpMk id="9" creationId="{2AFB5BC5-E0E2-48E5-B329-3CC375F4E776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0" creationId="{4FEEF9DB-18F3-4E47-9C2D-C45EF8C323FF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1" creationId="{86AA44B6-AD7E-4DF7-99C3-F87391368C2D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2" creationId="{18402D7C-5223-4F05-88B4-1655E82F68D6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3" creationId="{E7E87679-FD55-402D-ABF3-0F9F1B0F32B5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4" creationId="{D836A39E-10D3-429D-8687-C693ABDD4C09}"/>
          </ac:grpSpMkLst>
        </pc:grpChg>
        <pc:grpChg chg="mod">
          <ac:chgData name="Edward Kim" userId="02a4543fea71420b" providerId="LiveId" clId="{2036487F-4B02-4E36-A19A-DE2377C19EA4}" dt="2024-06-14T07:55:39.057" v="1428"/>
          <ac:grpSpMkLst>
            <pc:docMk/>
            <pc:sldMk cId="1203457964" sldId="620"/>
            <ac:grpSpMk id="15" creationId="{BBD51073-F36E-42B8-A6B7-78ED0BD2D1D0}"/>
          </ac:grpSpMkLst>
        </pc:grpChg>
        <pc:picChg chg="del">
          <ac:chgData name="Edward Kim" userId="02a4543fea71420b" providerId="LiveId" clId="{2036487F-4B02-4E36-A19A-DE2377C19EA4}" dt="2024-06-14T07:49:54.787" v="1364" actId="478"/>
          <ac:picMkLst>
            <pc:docMk/>
            <pc:sldMk cId="1203457964" sldId="620"/>
            <ac:picMk id="5" creationId="{03511B14-08D7-4549-BB56-8F0E9EAEDE2F}"/>
          </ac:picMkLst>
        </pc:picChg>
        <pc:picChg chg="add del mod">
          <ac:chgData name="Edward Kim" userId="02a4543fea71420b" providerId="LiveId" clId="{2036487F-4B02-4E36-A19A-DE2377C19EA4}" dt="2024-06-14T07:51:29.811" v="1377" actId="478"/>
          <ac:picMkLst>
            <pc:docMk/>
            <pc:sldMk cId="1203457964" sldId="620"/>
            <ac:picMk id="6" creationId="{81250FC9-3D7A-462A-86FE-79F2C8FD1DE8}"/>
          </ac:picMkLst>
        </pc:picChg>
      </pc:sldChg>
      <pc:sldChg chg="addSp delSp modSp add del mod">
        <pc:chgData name="Edward Kim" userId="02a4543fea71420b" providerId="LiveId" clId="{2036487F-4B02-4E36-A19A-DE2377C19EA4}" dt="2024-07-04T07:53:42.605" v="1906" actId="47"/>
        <pc:sldMkLst>
          <pc:docMk/>
          <pc:sldMk cId="197853904" sldId="621"/>
        </pc:sldMkLst>
        <pc:spChg chg="mod">
          <ac:chgData name="Edward Kim" userId="02a4543fea71420b" providerId="LiveId" clId="{2036487F-4B02-4E36-A19A-DE2377C19EA4}" dt="2024-06-14T07:59:22.656" v="1557" actId="20577"/>
          <ac:spMkLst>
            <pc:docMk/>
            <pc:sldMk cId="197853904" sldId="621"/>
            <ac:spMk id="2" creationId="{20D74320-EA5C-47A0-BEBA-1B8A461F590E}"/>
          </ac:spMkLst>
        </pc:spChg>
        <pc:spChg chg="del">
          <ac:chgData name="Edward Kim" userId="02a4543fea71420b" providerId="LiveId" clId="{2036487F-4B02-4E36-A19A-DE2377C19EA4}" dt="2024-06-14T07:58:16.073" v="1517" actId="478"/>
          <ac:spMkLst>
            <pc:docMk/>
            <pc:sldMk cId="197853904" sldId="621"/>
            <ac:spMk id="8" creationId="{792AA343-37CA-4DDE-A094-A7781ED8C225}"/>
          </ac:spMkLst>
        </pc:spChg>
        <pc:picChg chg="add mod">
          <ac:chgData name="Edward Kim" userId="02a4543fea71420b" providerId="LiveId" clId="{2036487F-4B02-4E36-A19A-DE2377C19EA4}" dt="2024-06-14T07:59:34.021" v="1559" actId="1076"/>
          <ac:picMkLst>
            <pc:docMk/>
            <pc:sldMk cId="197853904" sldId="621"/>
            <ac:picMk id="6" creationId="{730CC97D-54D2-45BE-8C67-8BA712CF7877}"/>
          </ac:picMkLst>
        </pc:picChg>
        <pc:picChg chg="add mod">
          <ac:chgData name="Edward Kim" userId="02a4543fea71420b" providerId="LiveId" clId="{2036487F-4B02-4E36-A19A-DE2377C19EA4}" dt="2024-06-14T07:59:46.410" v="1562" actId="14100"/>
          <ac:picMkLst>
            <pc:docMk/>
            <pc:sldMk cId="197853904" sldId="621"/>
            <ac:picMk id="7" creationId="{3E386E46-ACEB-4C6A-8EC3-F55B4E3170E4}"/>
          </ac:picMkLst>
        </pc:picChg>
        <pc:picChg chg="del">
          <ac:chgData name="Edward Kim" userId="02a4543fea71420b" providerId="LiveId" clId="{2036487F-4B02-4E36-A19A-DE2377C19EA4}" dt="2024-06-14T07:58:14.849" v="1516" actId="478"/>
          <ac:picMkLst>
            <pc:docMk/>
            <pc:sldMk cId="197853904" sldId="621"/>
            <ac:picMk id="10" creationId="{AC003D9F-3FCF-4E75-B149-FF9E01D92EF6}"/>
          </ac:picMkLst>
        </pc:picChg>
      </pc:sldChg>
      <pc:sldChg chg="add">
        <pc:chgData name="Edward Kim" userId="02a4543fea71420b" providerId="LiveId" clId="{2036487F-4B02-4E36-A19A-DE2377C19EA4}" dt="2024-06-14T07:58:25.318" v="1518"/>
        <pc:sldMkLst>
          <pc:docMk/>
          <pc:sldMk cId="1896367275" sldId="2155"/>
        </pc:sldMkLst>
      </pc:sldChg>
      <pc:sldChg chg="delSp modSp add del mod">
        <pc:chgData name="Edward Kim" userId="02a4543fea71420b" providerId="LiveId" clId="{2036487F-4B02-4E36-A19A-DE2377C19EA4}" dt="2024-07-04T07:53:44.524" v="1907" actId="47"/>
        <pc:sldMkLst>
          <pc:docMk/>
          <pc:sldMk cId="998289229" sldId="2156"/>
        </pc:sldMkLst>
        <pc:picChg chg="mod">
          <ac:chgData name="Edward Kim" userId="02a4543fea71420b" providerId="LiveId" clId="{2036487F-4B02-4E36-A19A-DE2377C19EA4}" dt="2024-06-14T08:04:23.712" v="1565" actId="1076"/>
          <ac:picMkLst>
            <pc:docMk/>
            <pc:sldMk cId="998289229" sldId="2156"/>
            <ac:picMk id="6" creationId="{730CC97D-54D2-45BE-8C67-8BA712CF7877}"/>
          </ac:picMkLst>
        </pc:picChg>
        <pc:picChg chg="del">
          <ac:chgData name="Edward Kim" userId="02a4543fea71420b" providerId="LiveId" clId="{2036487F-4B02-4E36-A19A-DE2377C19EA4}" dt="2024-06-14T08:00:01.007" v="1564" actId="478"/>
          <ac:picMkLst>
            <pc:docMk/>
            <pc:sldMk cId="998289229" sldId="2156"/>
            <ac:picMk id="7" creationId="{3E386E46-ACEB-4C6A-8EC3-F55B4E3170E4}"/>
          </ac:picMkLst>
        </pc:picChg>
      </pc:sldChg>
      <pc:sldChg chg="addSp delSp modSp add mod">
        <pc:chgData name="Edward Kim" userId="02a4543fea71420b" providerId="LiveId" clId="{2036487F-4B02-4E36-A19A-DE2377C19EA4}" dt="2024-07-04T07:45:59.523" v="1664" actId="20577"/>
        <pc:sldMkLst>
          <pc:docMk/>
          <pc:sldMk cId="2666321324" sldId="2157"/>
        </pc:sldMkLst>
        <pc:spChg chg="del">
          <ac:chgData name="Edward Kim" userId="02a4543fea71420b" providerId="LiveId" clId="{2036487F-4B02-4E36-A19A-DE2377C19EA4}" dt="2024-07-04T07:42:35.954" v="1569" actId="478"/>
          <ac:spMkLst>
            <pc:docMk/>
            <pc:sldMk cId="2666321324" sldId="2157"/>
            <ac:spMk id="2" creationId="{20D74320-EA5C-47A0-BEBA-1B8A461F590E}"/>
          </ac:spMkLst>
        </pc:spChg>
        <pc:spChg chg="del">
          <ac:chgData name="Edward Kim" userId="02a4543fea71420b" providerId="LiveId" clId="{2036487F-4B02-4E36-A19A-DE2377C19EA4}" dt="2024-07-04T07:42:34.025" v="1568" actId="478"/>
          <ac:spMkLst>
            <pc:docMk/>
            <pc:sldMk cId="2666321324" sldId="2157"/>
            <ac:spMk id="4" creationId="{63C2E96B-8F05-47CE-97B5-4F0B56095A56}"/>
          </ac:spMkLst>
        </pc:spChg>
        <pc:spChg chg="add mod">
          <ac:chgData name="Edward Kim" userId="02a4543fea71420b" providerId="LiveId" clId="{2036487F-4B02-4E36-A19A-DE2377C19EA4}" dt="2024-07-04T07:45:59.523" v="1664" actId="20577"/>
          <ac:spMkLst>
            <pc:docMk/>
            <pc:sldMk cId="2666321324" sldId="2157"/>
            <ac:spMk id="6" creationId="{0D3A6F86-4E7D-4515-B183-86EB8CC7D5BF}"/>
          </ac:spMkLst>
        </pc:spChg>
        <pc:picChg chg="del">
          <ac:chgData name="Edward Kim" userId="02a4543fea71420b" providerId="LiveId" clId="{2036487F-4B02-4E36-A19A-DE2377C19EA4}" dt="2024-07-04T07:42:32.614" v="1567" actId="478"/>
          <ac:picMkLst>
            <pc:docMk/>
            <pc:sldMk cId="2666321324" sldId="2157"/>
            <ac:picMk id="5" creationId="{C1F0C5A1-7721-48EA-9164-7DC597897825}"/>
          </ac:picMkLst>
        </pc:picChg>
      </pc:sldChg>
      <pc:sldChg chg="modSp add mod">
        <pc:chgData name="Edward Kim" userId="02a4543fea71420b" providerId="LiveId" clId="{2036487F-4B02-4E36-A19A-DE2377C19EA4}" dt="2024-07-04T07:46:12.796" v="1677" actId="20577"/>
        <pc:sldMkLst>
          <pc:docMk/>
          <pc:sldMk cId="2462118446" sldId="2158"/>
        </pc:sldMkLst>
        <pc:spChg chg="mod">
          <ac:chgData name="Edward Kim" userId="02a4543fea71420b" providerId="LiveId" clId="{2036487F-4B02-4E36-A19A-DE2377C19EA4}" dt="2024-07-04T07:46:12.796" v="1677" actId="20577"/>
          <ac:spMkLst>
            <pc:docMk/>
            <pc:sldMk cId="2462118446" sldId="2158"/>
            <ac:spMk id="6" creationId="{0D3A6F86-4E7D-4515-B183-86EB8CC7D5BF}"/>
          </ac:spMkLst>
        </pc:spChg>
      </pc:sldChg>
      <pc:sldChg chg="modSp add mod">
        <pc:chgData name="Edward Kim" userId="02a4543fea71420b" providerId="LiveId" clId="{2036487F-4B02-4E36-A19A-DE2377C19EA4}" dt="2024-07-04T07:46:32.734" v="1722" actId="20577"/>
        <pc:sldMkLst>
          <pc:docMk/>
          <pc:sldMk cId="4257992453" sldId="2159"/>
        </pc:sldMkLst>
        <pc:spChg chg="mod">
          <ac:chgData name="Edward Kim" userId="02a4543fea71420b" providerId="LiveId" clId="{2036487F-4B02-4E36-A19A-DE2377C19EA4}" dt="2024-07-04T07:46:32.734" v="1722" actId="20577"/>
          <ac:spMkLst>
            <pc:docMk/>
            <pc:sldMk cId="4257992453" sldId="2159"/>
            <ac:spMk id="6" creationId="{0D3A6F86-4E7D-4515-B183-86EB8CC7D5BF}"/>
          </ac:spMkLst>
        </pc:spChg>
      </pc:sldChg>
      <pc:sldChg chg="modSp add mod">
        <pc:chgData name="Edward Kim" userId="02a4543fea71420b" providerId="LiveId" clId="{2036487F-4B02-4E36-A19A-DE2377C19EA4}" dt="2024-07-04T07:47:20.367" v="1735" actId="1076"/>
        <pc:sldMkLst>
          <pc:docMk/>
          <pc:sldMk cId="391063969" sldId="2160"/>
        </pc:sldMkLst>
        <pc:spChg chg="mod">
          <ac:chgData name="Edward Kim" userId="02a4543fea71420b" providerId="LiveId" clId="{2036487F-4B02-4E36-A19A-DE2377C19EA4}" dt="2024-07-04T07:47:20.367" v="1735" actId="1076"/>
          <ac:spMkLst>
            <pc:docMk/>
            <pc:sldMk cId="391063969" sldId="2160"/>
            <ac:spMk id="6" creationId="{0D3A6F86-4E7D-4515-B183-86EB8CC7D5BF}"/>
          </ac:spMkLst>
        </pc:spChg>
      </pc:sldChg>
      <pc:sldChg chg="modSp add mod">
        <pc:chgData name="Edward Kim" userId="02a4543fea71420b" providerId="LiveId" clId="{2036487F-4B02-4E36-A19A-DE2377C19EA4}" dt="2024-07-04T07:48:39.717" v="1784" actId="1076"/>
        <pc:sldMkLst>
          <pc:docMk/>
          <pc:sldMk cId="79843052" sldId="2161"/>
        </pc:sldMkLst>
        <pc:spChg chg="mod">
          <ac:chgData name="Edward Kim" userId="02a4543fea71420b" providerId="LiveId" clId="{2036487F-4B02-4E36-A19A-DE2377C19EA4}" dt="2024-07-04T07:48:39.717" v="1784" actId="1076"/>
          <ac:spMkLst>
            <pc:docMk/>
            <pc:sldMk cId="79843052" sldId="2161"/>
            <ac:spMk id="6" creationId="{0D3A6F86-4E7D-4515-B183-86EB8CC7D5BF}"/>
          </ac:spMkLst>
        </pc:spChg>
      </pc:sldChg>
      <pc:sldChg chg="delSp modSp add mod">
        <pc:chgData name="Edward Kim" userId="02a4543fea71420b" providerId="LiveId" clId="{2036487F-4B02-4E36-A19A-DE2377C19EA4}" dt="2024-07-04T08:05:04.450" v="2007" actId="20577"/>
        <pc:sldMkLst>
          <pc:docMk/>
          <pc:sldMk cId="3432408207" sldId="2162"/>
        </pc:sldMkLst>
        <pc:spChg chg="mod">
          <ac:chgData name="Edward Kim" userId="02a4543fea71420b" providerId="LiveId" clId="{2036487F-4B02-4E36-A19A-DE2377C19EA4}" dt="2024-07-04T08:05:04.450" v="2007" actId="20577"/>
          <ac:spMkLst>
            <pc:docMk/>
            <pc:sldMk cId="3432408207" sldId="2162"/>
            <ac:spMk id="8" creationId="{792AA343-37CA-4DDE-A094-A7781ED8C225}"/>
          </ac:spMkLst>
        </pc:spChg>
        <pc:grpChg chg="del">
          <ac:chgData name="Edward Kim" userId="02a4543fea71420b" providerId="LiveId" clId="{2036487F-4B02-4E36-A19A-DE2377C19EA4}" dt="2024-07-04T07:58:06.772" v="1938" actId="478"/>
          <ac:grpSpMkLst>
            <pc:docMk/>
            <pc:sldMk cId="3432408207" sldId="2162"/>
            <ac:grpSpMk id="4" creationId="{AE7C480D-FDD9-4752-8D54-893576431D15}"/>
          </ac:grpSpMkLst>
        </pc:grpChg>
      </pc:sldChg>
      <pc:sldChg chg="modSp add mod">
        <pc:chgData name="Edward Kim" userId="02a4543fea71420b" providerId="LiveId" clId="{2036487F-4B02-4E36-A19A-DE2377C19EA4}" dt="2024-07-04T07:50:15.783" v="1831" actId="1076"/>
        <pc:sldMkLst>
          <pc:docMk/>
          <pc:sldMk cId="2681527985" sldId="2163"/>
        </pc:sldMkLst>
        <pc:spChg chg="mod">
          <ac:chgData name="Edward Kim" userId="02a4543fea71420b" providerId="LiveId" clId="{2036487F-4B02-4E36-A19A-DE2377C19EA4}" dt="2024-07-04T07:50:15.783" v="1831" actId="1076"/>
          <ac:spMkLst>
            <pc:docMk/>
            <pc:sldMk cId="2681527985" sldId="2163"/>
            <ac:spMk id="6" creationId="{0D3A6F86-4E7D-4515-B183-86EB8CC7D5BF}"/>
          </ac:spMkLst>
        </pc:spChg>
      </pc:sldChg>
      <pc:sldChg chg="modSp add mod">
        <pc:chgData name="Edward Kim" userId="02a4543fea71420b" providerId="LiveId" clId="{2036487F-4B02-4E36-A19A-DE2377C19EA4}" dt="2024-07-04T07:52:54.344" v="1900" actId="1076"/>
        <pc:sldMkLst>
          <pc:docMk/>
          <pc:sldMk cId="337024910" sldId="2164"/>
        </pc:sldMkLst>
        <pc:spChg chg="mod">
          <ac:chgData name="Edward Kim" userId="02a4543fea71420b" providerId="LiveId" clId="{2036487F-4B02-4E36-A19A-DE2377C19EA4}" dt="2024-07-04T07:52:54.344" v="1900" actId="1076"/>
          <ac:spMkLst>
            <pc:docMk/>
            <pc:sldMk cId="337024910" sldId="2164"/>
            <ac:spMk id="6" creationId="{0D3A6F86-4E7D-4515-B183-86EB8CC7D5BF}"/>
          </ac:spMkLst>
        </pc:spChg>
      </pc:sldChg>
      <pc:sldChg chg="add del">
        <pc:chgData name="Edward Kim" userId="02a4543fea71420b" providerId="LiveId" clId="{2036487F-4B02-4E36-A19A-DE2377C19EA4}" dt="2024-07-04T07:51:59.111" v="1872" actId="47"/>
        <pc:sldMkLst>
          <pc:docMk/>
          <pc:sldMk cId="2323137502" sldId="2165"/>
        </pc:sldMkLst>
      </pc:sldChg>
      <pc:sldChg chg="add">
        <pc:chgData name="Edward Kim" userId="02a4543fea71420b" providerId="LiveId" clId="{2036487F-4B02-4E36-A19A-DE2377C19EA4}" dt="2024-07-04T07:54:58.699" v="1911"/>
        <pc:sldMkLst>
          <pc:docMk/>
          <pc:sldMk cId="3161072933" sldId="2165"/>
        </pc:sldMkLst>
      </pc:sldChg>
      <pc:sldChg chg="add del">
        <pc:chgData name="Edward Kim" userId="02a4543fea71420b" providerId="LiveId" clId="{2036487F-4B02-4E36-A19A-DE2377C19EA4}" dt="2024-07-04T07:54:42.669" v="1910" actId="47"/>
        <pc:sldMkLst>
          <pc:docMk/>
          <pc:sldMk cId="3391361655" sldId="2165"/>
        </pc:sldMkLst>
      </pc:sldChg>
      <pc:sldChg chg="addSp delSp modSp add mod">
        <pc:chgData name="Edward Kim" userId="02a4543fea71420b" providerId="LiveId" clId="{2036487F-4B02-4E36-A19A-DE2377C19EA4}" dt="2024-07-04T07:58:04.191" v="1937" actId="1076"/>
        <pc:sldMkLst>
          <pc:docMk/>
          <pc:sldMk cId="466088400" sldId="2166"/>
        </pc:sldMkLst>
        <pc:spChg chg="del">
          <ac:chgData name="Edward Kim" userId="02a4543fea71420b" providerId="LiveId" clId="{2036487F-4B02-4E36-A19A-DE2377C19EA4}" dt="2024-07-04T07:56:30.894" v="1916" actId="478"/>
          <ac:spMkLst>
            <pc:docMk/>
            <pc:sldMk cId="466088400" sldId="2166"/>
            <ac:spMk id="7" creationId="{8C87FA12-5B77-4819-BBDB-7CC7B2766980}"/>
          </ac:spMkLst>
        </pc:spChg>
        <pc:spChg chg="del">
          <ac:chgData name="Edward Kim" userId="02a4543fea71420b" providerId="LiveId" clId="{2036487F-4B02-4E36-A19A-DE2377C19EA4}" dt="2024-07-04T07:56:49.404" v="1919" actId="478"/>
          <ac:spMkLst>
            <pc:docMk/>
            <pc:sldMk cId="466088400" sldId="2166"/>
            <ac:spMk id="8" creationId="{792AA343-37CA-4DDE-A094-A7781ED8C225}"/>
          </ac:spMkLst>
        </pc:spChg>
        <pc:spChg chg="add mod">
          <ac:chgData name="Edward Kim" userId="02a4543fea71420b" providerId="LiveId" clId="{2036487F-4B02-4E36-A19A-DE2377C19EA4}" dt="2024-07-04T07:57:47.327" v="1932" actId="14100"/>
          <ac:spMkLst>
            <pc:docMk/>
            <pc:sldMk cId="466088400" sldId="2166"/>
            <ac:spMk id="34" creationId="{00000000-0008-0000-0000-000006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37" creationId="{00000000-0008-0000-0000-00004F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38" creationId="{00000000-0008-0000-0000-000050000000}"/>
          </ac:spMkLst>
        </pc:spChg>
        <pc:spChg chg="add mod">
          <ac:chgData name="Edward Kim" userId="02a4543fea71420b" providerId="LiveId" clId="{2036487F-4B02-4E36-A19A-DE2377C19EA4}" dt="2024-07-04T07:57:12.120" v="1928" actId="1076"/>
          <ac:spMkLst>
            <pc:docMk/>
            <pc:sldMk cId="466088400" sldId="2166"/>
            <ac:spMk id="39" creationId="{00000000-0008-0000-0000-000051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40" creationId="{00000000-0008-0000-0000-000052000000}"/>
          </ac:spMkLst>
        </pc:spChg>
        <pc:spChg chg="add mod">
          <ac:chgData name="Edward Kim" userId="02a4543fea71420b" providerId="LiveId" clId="{2036487F-4B02-4E36-A19A-DE2377C19EA4}" dt="2024-07-04T07:57:22.173" v="1930" actId="20577"/>
          <ac:spMkLst>
            <pc:docMk/>
            <pc:sldMk cId="466088400" sldId="2166"/>
            <ac:spMk id="47" creationId="{00000000-0008-0000-0000-000059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48" creationId="{00000000-0008-0000-0000-00005A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49" creationId="{00000000-0008-0000-0000-00005B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50" creationId="{00000000-0008-0000-0000-00005C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51" creationId="{00000000-0008-0000-0000-00005D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52" creationId="{00000000-0008-0000-0000-00005E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53" creationId="{00000000-0008-0000-0000-00005F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54" creationId="{00000000-0008-0000-0000-000060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55" creationId="{00000000-0008-0000-0000-000061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56" creationId="{00000000-0008-0000-0000-000062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57" creationId="{00000000-0008-0000-0000-000063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58" creationId="{00000000-0008-0000-0000-000064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59" creationId="{00000000-0008-0000-0000-000065000000}"/>
          </ac:spMkLst>
        </pc:spChg>
        <pc:spChg chg="add mod">
          <ac:chgData name="Edward Kim" userId="02a4543fea71420b" providerId="LiveId" clId="{2036487F-4B02-4E36-A19A-DE2377C19EA4}" dt="2024-07-04T07:56:45.336" v="1917"/>
          <ac:spMkLst>
            <pc:docMk/>
            <pc:sldMk cId="466088400" sldId="2166"/>
            <ac:spMk id="60" creationId="{00000000-0008-0000-0000-000066000000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63" creationId="{6D1F2E3A-2B31-41A5-A712-35BC2109139D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64" creationId="{5F427DD6-3FC0-43A2-8407-BBC021271AEF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65" creationId="{23868C83-B338-4CBE-94A0-1B3A06961004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66" creationId="{8546BCA0-B1A9-48AD-ADCB-A3E2618D9B4A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73" creationId="{5B7BD8ED-1A72-4DA7-BF0F-6E9D3B7DA8D2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74" creationId="{96C617F1-5726-4F0E-B831-1D8F7F126D07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75" creationId="{6A685806-38D7-4949-8E14-D559C6202E2E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76" creationId="{6C56FE87-B7FD-4A4C-941B-247641CC59A2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77" creationId="{01AA3F8E-98C1-4290-9CFD-973B96F2CCFD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78" creationId="{DA01B51E-B3F9-477A-9217-012FF75260D8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79" creationId="{9209EBD6-FBF5-4CBA-B7ED-93C28799FB89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80" creationId="{6887E5EA-FFCB-474E-B26E-2E83352DC6B7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81" creationId="{C116BFBF-1531-408C-8EEB-DC940F4A98F2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82" creationId="{D8730554-C7E6-4842-A8FE-63FEECAF87D9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83" creationId="{42290403-ACAC-4DB3-B5CA-17F071990025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84" creationId="{7B08C00F-56DD-49BC-B6D5-9753C4FEB313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85" creationId="{1A8F7A33-6359-4AF5-8B48-6847AF5CC64D}"/>
          </ac:spMkLst>
        </pc:spChg>
        <pc:spChg chg="mod">
          <ac:chgData name="Edward Kim" userId="02a4543fea71420b" providerId="LiveId" clId="{2036487F-4B02-4E36-A19A-DE2377C19EA4}" dt="2024-07-04T07:57:55.809" v="1934"/>
          <ac:spMkLst>
            <pc:docMk/>
            <pc:sldMk cId="466088400" sldId="2166"/>
            <ac:spMk id="86" creationId="{37869285-A295-4479-B1D9-FDD7BB9A8037}"/>
          </ac:spMkLst>
        </pc:spChg>
        <pc:grpChg chg="del">
          <ac:chgData name="Edward Kim" userId="02a4543fea71420b" providerId="LiveId" clId="{2036487F-4B02-4E36-A19A-DE2377C19EA4}" dt="2024-07-04T07:56:50.892" v="1920" actId="478"/>
          <ac:grpSpMkLst>
            <pc:docMk/>
            <pc:sldMk cId="466088400" sldId="2166"/>
            <ac:grpSpMk id="4" creationId="{AE7C480D-FDD9-4752-8D54-893576431D15}"/>
          </ac:grpSpMkLst>
        </pc:grpChg>
        <pc:grpChg chg="add mod">
          <ac:chgData name="Edward Kim" userId="02a4543fea71420b" providerId="LiveId" clId="{2036487F-4B02-4E36-A19A-DE2377C19EA4}" dt="2024-07-04T07:58:04.191" v="1937" actId="1076"/>
          <ac:grpSpMkLst>
            <pc:docMk/>
            <pc:sldMk cId="466088400" sldId="2166"/>
            <ac:grpSpMk id="35" creationId="{00000000-0008-0000-0000-00004D000000}"/>
          </ac:grpSpMkLst>
        </pc:grpChg>
        <pc:grpChg chg="add mod">
          <ac:chgData name="Edward Kim" userId="02a4543fea71420b" providerId="LiveId" clId="{2036487F-4B02-4E36-A19A-DE2377C19EA4}" dt="2024-07-04T07:56:45.336" v="1917"/>
          <ac:grpSpMkLst>
            <pc:docMk/>
            <pc:sldMk cId="466088400" sldId="2166"/>
            <ac:grpSpMk id="36" creationId="{00000000-0008-0000-0000-00004E000000}"/>
          </ac:grpSpMkLst>
        </pc:grpChg>
        <pc:grpChg chg="add mod">
          <ac:chgData name="Edward Kim" userId="02a4543fea71420b" providerId="LiveId" clId="{2036487F-4B02-4E36-A19A-DE2377C19EA4}" dt="2024-07-04T07:56:45.336" v="1917"/>
          <ac:grpSpMkLst>
            <pc:docMk/>
            <pc:sldMk cId="466088400" sldId="2166"/>
            <ac:grpSpMk id="41" creationId="{00000000-0008-0000-0000-000053000000}"/>
          </ac:grpSpMkLst>
        </pc:grpChg>
        <pc:grpChg chg="add mod">
          <ac:chgData name="Edward Kim" userId="02a4543fea71420b" providerId="LiveId" clId="{2036487F-4B02-4E36-A19A-DE2377C19EA4}" dt="2024-07-04T07:56:45.336" v="1917"/>
          <ac:grpSpMkLst>
            <pc:docMk/>
            <pc:sldMk cId="466088400" sldId="2166"/>
            <ac:grpSpMk id="42" creationId="{00000000-0008-0000-0000-000054000000}"/>
          </ac:grpSpMkLst>
        </pc:grpChg>
        <pc:grpChg chg="add mod">
          <ac:chgData name="Edward Kim" userId="02a4543fea71420b" providerId="LiveId" clId="{2036487F-4B02-4E36-A19A-DE2377C19EA4}" dt="2024-07-04T07:56:45.336" v="1917"/>
          <ac:grpSpMkLst>
            <pc:docMk/>
            <pc:sldMk cId="466088400" sldId="2166"/>
            <ac:grpSpMk id="43" creationId="{00000000-0008-0000-0000-000055000000}"/>
          </ac:grpSpMkLst>
        </pc:grpChg>
        <pc:grpChg chg="add mod">
          <ac:chgData name="Edward Kim" userId="02a4543fea71420b" providerId="LiveId" clId="{2036487F-4B02-4E36-A19A-DE2377C19EA4}" dt="2024-07-04T07:56:45.336" v="1917"/>
          <ac:grpSpMkLst>
            <pc:docMk/>
            <pc:sldMk cId="466088400" sldId="2166"/>
            <ac:grpSpMk id="44" creationId="{00000000-0008-0000-0000-000056000000}"/>
          </ac:grpSpMkLst>
        </pc:grpChg>
        <pc:grpChg chg="add mod">
          <ac:chgData name="Edward Kim" userId="02a4543fea71420b" providerId="LiveId" clId="{2036487F-4B02-4E36-A19A-DE2377C19EA4}" dt="2024-07-04T07:56:45.336" v="1917"/>
          <ac:grpSpMkLst>
            <pc:docMk/>
            <pc:sldMk cId="466088400" sldId="2166"/>
            <ac:grpSpMk id="45" creationId="{00000000-0008-0000-0000-000057000000}"/>
          </ac:grpSpMkLst>
        </pc:grpChg>
        <pc:grpChg chg="add mod">
          <ac:chgData name="Edward Kim" userId="02a4543fea71420b" providerId="LiveId" clId="{2036487F-4B02-4E36-A19A-DE2377C19EA4}" dt="2024-07-04T07:56:45.336" v="1917"/>
          <ac:grpSpMkLst>
            <pc:docMk/>
            <pc:sldMk cId="466088400" sldId="2166"/>
            <ac:grpSpMk id="46" creationId="{00000000-0008-0000-0000-000058000000}"/>
          </ac:grpSpMkLst>
        </pc:grpChg>
        <pc:grpChg chg="add del mod">
          <ac:chgData name="Edward Kim" userId="02a4543fea71420b" providerId="LiveId" clId="{2036487F-4B02-4E36-A19A-DE2377C19EA4}" dt="2024-07-04T07:58:02.389" v="1936" actId="478"/>
          <ac:grpSpMkLst>
            <pc:docMk/>
            <pc:sldMk cId="466088400" sldId="2166"/>
            <ac:grpSpMk id="61" creationId="{03C2C7A8-B6C3-4A11-B56B-571590BA2018}"/>
          </ac:grpSpMkLst>
        </pc:grpChg>
        <pc:grpChg chg="mod">
          <ac:chgData name="Edward Kim" userId="02a4543fea71420b" providerId="LiveId" clId="{2036487F-4B02-4E36-A19A-DE2377C19EA4}" dt="2024-07-04T07:57:55.809" v="1934"/>
          <ac:grpSpMkLst>
            <pc:docMk/>
            <pc:sldMk cId="466088400" sldId="2166"/>
            <ac:grpSpMk id="62" creationId="{98954493-951A-496D-AB33-5990102AA459}"/>
          </ac:grpSpMkLst>
        </pc:grpChg>
        <pc:grpChg chg="mod">
          <ac:chgData name="Edward Kim" userId="02a4543fea71420b" providerId="LiveId" clId="{2036487F-4B02-4E36-A19A-DE2377C19EA4}" dt="2024-07-04T07:57:55.809" v="1934"/>
          <ac:grpSpMkLst>
            <pc:docMk/>
            <pc:sldMk cId="466088400" sldId="2166"/>
            <ac:grpSpMk id="67" creationId="{EB0A04C5-F284-433F-919B-8FD3AD110731}"/>
          </ac:grpSpMkLst>
        </pc:grpChg>
        <pc:grpChg chg="mod">
          <ac:chgData name="Edward Kim" userId="02a4543fea71420b" providerId="LiveId" clId="{2036487F-4B02-4E36-A19A-DE2377C19EA4}" dt="2024-07-04T07:57:55.809" v="1934"/>
          <ac:grpSpMkLst>
            <pc:docMk/>
            <pc:sldMk cId="466088400" sldId="2166"/>
            <ac:grpSpMk id="68" creationId="{4FBDB3DE-D06D-4248-BE9D-4287444678F6}"/>
          </ac:grpSpMkLst>
        </pc:grpChg>
        <pc:grpChg chg="mod">
          <ac:chgData name="Edward Kim" userId="02a4543fea71420b" providerId="LiveId" clId="{2036487F-4B02-4E36-A19A-DE2377C19EA4}" dt="2024-07-04T07:57:55.809" v="1934"/>
          <ac:grpSpMkLst>
            <pc:docMk/>
            <pc:sldMk cId="466088400" sldId="2166"/>
            <ac:grpSpMk id="69" creationId="{7A8233CA-C527-4D4E-BC46-FE290968E564}"/>
          </ac:grpSpMkLst>
        </pc:grpChg>
        <pc:grpChg chg="mod">
          <ac:chgData name="Edward Kim" userId="02a4543fea71420b" providerId="LiveId" clId="{2036487F-4B02-4E36-A19A-DE2377C19EA4}" dt="2024-07-04T07:57:55.809" v="1934"/>
          <ac:grpSpMkLst>
            <pc:docMk/>
            <pc:sldMk cId="466088400" sldId="2166"/>
            <ac:grpSpMk id="70" creationId="{8B791881-10F0-4D79-95C8-07F307022A94}"/>
          </ac:grpSpMkLst>
        </pc:grpChg>
        <pc:grpChg chg="mod">
          <ac:chgData name="Edward Kim" userId="02a4543fea71420b" providerId="LiveId" clId="{2036487F-4B02-4E36-A19A-DE2377C19EA4}" dt="2024-07-04T07:57:55.809" v="1934"/>
          <ac:grpSpMkLst>
            <pc:docMk/>
            <pc:sldMk cId="466088400" sldId="2166"/>
            <ac:grpSpMk id="71" creationId="{EAE9FDB6-E20B-444C-8CCF-29A34F14B1B6}"/>
          </ac:grpSpMkLst>
        </pc:grpChg>
        <pc:grpChg chg="mod">
          <ac:chgData name="Edward Kim" userId="02a4543fea71420b" providerId="LiveId" clId="{2036487F-4B02-4E36-A19A-DE2377C19EA4}" dt="2024-07-04T07:57:55.809" v="1934"/>
          <ac:grpSpMkLst>
            <pc:docMk/>
            <pc:sldMk cId="466088400" sldId="2166"/>
            <ac:grpSpMk id="72" creationId="{C9193FFB-C941-49DF-B72F-61A03627AA02}"/>
          </ac:grpSpMkLst>
        </pc:grpChg>
      </pc:sldChg>
      <pc:sldChg chg="add">
        <pc:chgData name="Edward Kim" userId="02a4543fea71420b" providerId="LiveId" clId="{2036487F-4B02-4E36-A19A-DE2377C19EA4}" dt="2024-07-04T07:58:40.801" v="1940"/>
        <pc:sldMkLst>
          <pc:docMk/>
          <pc:sldMk cId="1103071088" sldId="2167"/>
        </pc:sldMkLst>
      </pc:sldChg>
      <pc:sldChg chg="modSp add mod">
        <pc:chgData name="Edward Kim" userId="02a4543fea71420b" providerId="LiveId" clId="{2036487F-4B02-4E36-A19A-DE2377C19EA4}" dt="2024-07-04T07:59:22.063" v="1952" actId="1076"/>
        <pc:sldMkLst>
          <pc:docMk/>
          <pc:sldMk cId="338016863" sldId="2168"/>
        </pc:sldMkLst>
        <pc:spChg chg="mod">
          <ac:chgData name="Edward Kim" userId="02a4543fea71420b" providerId="LiveId" clId="{2036487F-4B02-4E36-A19A-DE2377C19EA4}" dt="2024-07-04T07:59:22.063" v="1952" actId="1076"/>
          <ac:spMkLst>
            <pc:docMk/>
            <pc:sldMk cId="338016863" sldId="2168"/>
            <ac:spMk id="6" creationId="{0D3A6F86-4E7D-4515-B183-86EB8CC7D5BF}"/>
          </ac:spMkLst>
        </pc:spChg>
      </pc:sldChg>
      <pc:sldChg chg="modSp add del mod">
        <pc:chgData name="Edward Kim" userId="02a4543fea71420b" providerId="LiveId" clId="{2036487F-4B02-4E36-A19A-DE2377C19EA4}" dt="2024-07-04T08:01:32.402" v="1966" actId="47"/>
        <pc:sldMkLst>
          <pc:docMk/>
          <pc:sldMk cId="2456213140" sldId="2169"/>
        </pc:sldMkLst>
        <pc:spChg chg="mod">
          <ac:chgData name="Edward Kim" userId="02a4543fea71420b" providerId="LiveId" clId="{2036487F-4B02-4E36-A19A-DE2377C19EA4}" dt="2024-07-04T08:00:02.279" v="1964" actId="20577"/>
          <ac:spMkLst>
            <pc:docMk/>
            <pc:sldMk cId="2456213140" sldId="2169"/>
            <ac:spMk id="6" creationId="{0D3A6F86-4E7D-4515-B183-86EB8CC7D5BF}"/>
          </ac:spMkLst>
        </pc:spChg>
      </pc:sldChg>
      <pc:sldChg chg="modSp add mod">
        <pc:chgData name="Edward Kim" userId="02a4543fea71420b" providerId="LiveId" clId="{2036487F-4B02-4E36-A19A-DE2377C19EA4}" dt="2024-07-04T08:01:41.770" v="1975" actId="20577"/>
        <pc:sldMkLst>
          <pc:docMk/>
          <pc:sldMk cId="3219730763" sldId="2170"/>
        </pc:sldMkLst>
        <pc:spChg chg="mod">
          <ac:chgData name="Edward Kim" userId="02a4543fea71420b" providerId="LiveId" clId="{2036487F-4B02-4E36-A19A-DE2377C19EA4}" dt="2024-07-04T08:01:41.770" v="1975" actId="20577"/>
          <ac:spMkLst>
            <pc:docMk/>
            <pc:sldMk cId="3219730763" sldId="2170"/>
            <ac:spMk id="6" creationId="{0D3A6F86-4E7D-4515-B183-86EB8CC7D5BF}"/>
          </ac:spMkLst>
        </pc:spChg>
      </pc:sldChg>
      <pc:sldChg chg="addSp delSp modSp add del mod">
        <pc:chgData name="Edward Kim" userId="02a4543fea71420b" providerId="LiveId" clId="{2036487F-4B02-4E36-A19A-DE2377C19EA4}" dt="2024-07-04T08:04:56.522" v="2005" actId="47"/>
        <pc:sldMkLst>
          <pc:docMk/>
          <pc:sldMk cId="2800962849" sldId="2171"/>
        </pc:sldMkLst>
        <pc:spChg chg="del">
          <ac:chgData name="Edward Kim" userId="02a4543fea71420b" providerId="LiveId" clId="{2036487F-4B02-4E36-A19A-DE2377C19EA4}" dt="2024-07-04T08:03:58.620" v="1993" actId="478"/>
          <ac:spMkLst>
            <pc:docMk/>
            <pc:sldMk cId="2800962849" sldId="2171"/>
            <ac:spMk id="34" creationId="{00000000-0008-0000-0000-000006000000}"/>
          </ac:spMkLst>
        </pc:spChg>
        <pc:grpChg chg="del">
          <ac:chgData name="Edward Kim" userId="02a4543fea71420b" providerId="LiveId" clId="{2036487F-4B02-4E36-A19A-DE2377C19EA4}" dt="2024-07-04T08:03:59.650" v="1994" actId="478"/>
          <ac:grpSpMkLst>
            <pc:docMk/>
            <pc:sldMk cId="2800962849" sldId="2171"/>
            <ac:grpSpMk id="35" creationId="{00000000-0008-0000-0000-00004D000000}"/>
          </ac:grpSpMkLst>
        </pc:grpChg>
        <pc:picChg chg="add mod">
          <ac:chgData name="Edward Kim" userId="02a4543fea71420b" providerId="LiveId" clId="{2036487F-4B02-4E36-A19A-DE2377C19EA4}" dt="2024-07-04T08:04:17.061" v="1998" actId="1076"/>
          <ac:picMkLst>
            <pc:docMk/>
            <pc:sldMk cId="2800962849" sldId="2171"/>
            <ac:picMk id="31" creationId="{00000000-0008-0000-0000-00006B000000}"/>
          </ac:picMkLst>
        </pc:picChg>
        <pc:picChg chg="add mod">
          <ac:chgData name="Edward Kim" userId="02a4543fea71420b" providerId="LiveId" clId="{2036487F-4B02-4E36-A19A-DE2377C19EA4}" dt="2024-07-04T08:04:14.586" v="1997" actId="1076"/>
          <ac:picMkLst>
            <pc:docMk/>
            <pc:sldMk cId="2800962849" sldId="2171"/>
            <ac:picMk id="32" creationId="{00000000-0008-0000-0000-00006C000000}"/>
          </ac:picMkLst>
        </pc:picChg>
        <pc:picChg chg="add mod">
          <ac:chgData name="Edward Kim" userId="02a4543fea71420b" providerId="LiveId" clId="{2036487F-4B02-4E36-A19A-DE2377C19EA4}" dt="2024-07-04T08:04:30.249" v="2002" actId="1076"/>
          <ac:picMkLst>
            <pc:docMk/>
            <pc:sldMk cId="2800962849" sldId="2171"/>
            <ac:picMk id="33" creationId="{00000000-0008-0000-0000-00006D000000}"/>
          </ac:picMkLst>
        </pc:picChg>
        <pc:picChg chg="add mod">
          <ac:chgData name="Edward Kim" userId="02a4543fea71420b" providerId="LiveId" clId="{2036487F-4B02-4E36-A19A-DE2377C19EA4}" dt="2024-07-04T08:04:32.190" v="2003" actId="1076"/>
          <ac:picMkLst>
            <pc:docMk/>
            <pc:sldMk cId="2800962849" sldId="2171"/>
            <ac:picMk id="61" creationId="{00000000-0008-0000-0000-00006E000000}"/>
          </ac:picMkLst>
        </pc:picChg>
      </pc:sldChg>
      <pc:sldChg chg="add">
        <pc:chgData name="Edward Kim" userId="02a4543fea71420b" providerId="LiveId" clId="{2036487F-4B02-4E36-A19A-DE2377C19EA4}" dt="2024-07-04T08:04:52.982" v="2004"/>
        <pc:sldMkLst>
          <pc:docMk/>
          <pc:sldMk cId="3710070321" sldId="21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F9D584-8B71-014A-B576-0185D94C04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07429" y="8685213"/>
            <a:ext cx="18489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7442B-BC02-D445-B8BB-19B066CBD4E3}" type="slidenum">
              <a:rPr lang="de-DE" sz="100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‹#›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B2E318-27A2-E240-A1D2-DED41DC6E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685"/>
          <a:stretch/>
        </p:blipFill>
        <p:spPr>
          <a:xfrm>
            <a:off x="6404943" y="90488"/>
            <a:ext cx="327954" cy="368300"/>
          </a:xfrm>
          <a:prstGeom prst="rect">
            <a:avLst/>
          </a:prstGeom>
        </p:spPr>
      </p:pic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07E57B66-16EF-E647-BEEC-7CDEAB59BE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0" y="1769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 b="0" i="0">
                <a:latin typeface="Verdana Regular"/>
              </a:defRPr>
            </a:lvl1pPr>
          </a:lstStyle>
          <a:p>
            <a:fld id="{427F23C4-CEB8-6447-B824-0792C63FDFDA}" type="datetimeFigureOut">
              <a:rPr lang="de-DE" sz="800" smtClean="0"/>
              <a:pPr/>
              <a:t>04.07.2024</a:t>
            </a:fld>
            <a:endParaRPr lang="de-DE" sz="8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03A94E-9ADE-9241-A83B-AFEC09D0270F}"/>
              </a:ext>
            </a:extLst>
          </p:cNvPr>
          <p:cNvSpPr/>
          <p:nvPr/>
        </p:nvSpPr>
        <p:spPr>
          <a:xfrm>
            <a:off x="2047088" y="8881948"/>
            <a:ext cx="27093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| Heidolph Instruments GmbH &amp; CO. KG</a:t>
            </a:r>
          </a:p>
        </p:txBody>
      </p:sp>
    </p:spTree>
    <p:extLst>
      <p:ext uri="{BB962C8B-B14F-4D97-AF65-F5344CB8AC3E}">
        <p14:creationId xmlns:p14="http://schemas.microsoft.com/office/powerpoint/2010/main" val="3445022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183471" y="1453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 b="0" i="0">
                <a:latin typeface="Verdana Regular"/>
              </a:defRPr>
            </a:lvl1pPr>
          </a:lstStyle>
          <a:p>
            <a:fld id="{427F23C4-CEB8-6447-B824-0792C63FDFDA}" type="datetimeFigureOut">
              <a:rPr lang="de-DE" smtClean="0"/>
              <a:pPr/>
              <a:t>04.07.2024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572282" y="629406"/>
            <a:ext cx="3933721" cy="221271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802178" y="3012742"/>
            <a:ext cx="5473931" cy="545792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257799" y="8685213"/>
            <a:ext cx="159861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 i="0">
                <a:solidFill>
                  <a:schemeClr val="bg1">
                    <a:lumMod val="65000"/>
                  </a:schemeClr>
                </a:solidFill>
                <a:latin typeface="Verdana Regular"/>
              </a:defRPr>
            </a:lvl1pPr>
          </a:lstStyle>
          <a:p>
            <a:fld id="{21934901-8420-4549-8E79-57DCC55E1907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F11D75-E74E-CE40-8A32-1FB90D47C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685"/>
          <a:stretch/>
        </p:blipFill>
        <p:spPr>
          <a:xfrm>
            <a:off x="6473385" y="137971"/>
            <a:ext cx="264872" cy="29745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59C0D94-D658-E545-B22F-2A4CCA9C824A}"/>
              </a:ext>
            </a:extLst>
          </p:cNvPr>
          <p:cNvSpPr/>
          <p:nvPr/>
        </p:nvSpPr>
        <p:spPr>
          <a:xfrm>
            <a:off x="2184444" y="8881948"/>
            <a:ext cx="27093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| Heidolph Instruments GmbH &amp; CO. KG</a:t>
            </a:r>
          </a:p>
        </p:txBody>
      </p:sp>
    </p:spTree>
    <p:extLst>
      <p:ext uri="{BB962C8B-B14F-4D97-AF65-F5344CB8AC3E}">
        <p14:creationId xmlns:p14="http://schemas.microsoft.com/office/powerpoint/2010/main" val="91760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800" b="0" i="0" kern="1200">
        <a:solidFill>
          <a:schemeClr val="tx1"/>
        </a:solidFill>
        <a:latin typeface="Verdana Regular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68616-3940-BE4A-9273-4A4E25F1DF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7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 Bild - Aufzählung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D8CD9333-7577-194D-ADAB-518D51600F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018B353C-C390-CA4F-941B-E4988A4FD0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10775" y="2520625"/>
            <a:ext cx="5184493" cy="36426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Aufzählung bearbeiten
Zweite Ebene
Dritte Ebene
Vierte Ebene
Fünfte Ebene</a:t>
            </a:r>
          </a:p>
        </p:txBody>
      </p: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85DE0CFB-5C4E-3746-B636-529D50230182}"/>
              </a:ext>
            </a:extLst>
          </p:cNvPr>
          <p:cNvCxnSpPr>
            <a:cxnSpLocks/>
          </p:cNvCxnSpPr>
          <p:nvPr userDrawn="1"/>
        </p:nvCxnSpPr>
        <p:spPr>
          <a:xfrm>
            <a:off x="4900613" y="1967939"/>
            <a:ext cx="6354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-Form 43">
            <a:extLst>
              <a:ext uri="{FF2B5EF4-FFF2-40B4-BE49-F238E27FC236}">
                <a16:creationId xmlns:a16="http://schemas.microsoft.com/office/drawing/2014/main" id="{77A8AB23-9007-7E43-98EF-BA97E7DDC400}"/>
              </a:ext>
            </a:extLst>
          </p:cNvPr>
          <p:cNvSpPr/>
          <p:nvPr userDrawn="1"/>
        </p:nvSpPr>
        <p:spPr>
          <a:xfrm>
            <a:off x="6096000" y="6200834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8">
            <a:extLst>
              <a:ext uri="{FF2B5EF4-FFF2-40B4-BE49-F238E27FC236}">
                <a16:creationId xmlns:a16="http://schemas.microsoft.com/office/drawing/2014/main" id="{21A9DE55-FB68-074D-BDCC-FB421DBE5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0775" y="643478"/>
            <a:ext cx="4484384" cy="1202079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>
              <a:lnSpc>
                <a:spcPct val="120000"/>
              </a:lnSpc>
              <a:defRPr sz="4800" b="1" baseline="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BBBEA93C-02D6-A446-87C2-A193542B34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10773" y="1401808"/>
            <a:ext cx="4484385" cy="452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E97415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51303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 Bild -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D8CD9333-7577-194D-ADAB-518D51600F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3555" y="0"/>
            <a:ext cx="6096000" cy="6858000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018B353C-C390-CA4F-941B-E4988A4FD0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0187" y="2520625"/>
            <a:ext cx="4262374" cy="39106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Aufzählung bearbeiten
Zweite Ebene
Dritte Ebene
Vierte Ebene
Fünfte Ebene</a:t>
            </a:r>
          </a:p>
        </p:txBody>
      </p: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85DE0CFB-5C4E-3746-B636-529D50230182}"/>
              </a:ext>
            </a:extLst>
          </p:cNvPr>
          <p:cNvCxnSpPr>
            <a:cxnSpLocks/>
          </p:cNvCxnSpPr>
          <p:nvPr userDrawn="1"/>
        </p:nvCxnSpPr>
        <p:spPr>
          <a:xfrm>
            <a:off x="816293" y="1967939"/>
            <a:ext cx="6354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-Form 43">
            <a:extLst>
              <a:ext uri="{FF2B5EF4-FFF2-40B4-BE49-F238E27FC236}">
                <a16:creationId xmlns:a16="http://schemas.microsoft.com/office/drawing/2014/main" id="{77A8AB23-9007-7E43-98EF-BA97E7DDC400}"/>
              </a:ext>
            </a:extLst>
          </p:cNvPr>
          <p:cNvSpPr/>
          <p:nvPr userDrawn="1"/>
        </p:nvSpPr>
        <p:spPr>
          <a:xfrm rot="16200000">
            <a:off x="5420455" y="6200834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8">
            <a:extLst>
              <a:ext uri="{FF2B5EF4-FFF2-40B4-BE49-F238E27FC236}">
                <a16:creationId xmlns:a16="http://schemas.microsoft.com/office/drawing/2014/main" id="{7CB05B6B-B039-594D-BA02-2B6E399E5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177" y="643478"/>
            <a:ext cx="4484384" cy="1202079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>
              <a:lnSpc>
                <a:spcPct val="120000"/>
              </a:lnSpc>
              <a:defRPr sz="4800" b="1" baseline="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0A6166E7-3E14-E140-8A68-71BB1E1A97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8175" y="1401808"/>
            <a:ext cx="4484385" cy="452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E97415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58399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uten Layout mit Titeln - Anthrazi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2">
            <a:extLst>
              <a:ext uri="{FF2B5EF4-FFF2-40B4-BE49-F238E27FC236}">
                <a16:creationId xmlns:a16="http://schemas.microsoft.com/office/drawing/2014/main" id="{CE550877-C75D-EE41-A2F5-A833DA0FB165}"/>
              </a:ext>
            </a:extLst>
          </p:cNvPr>
          <p:cNvSpPr/>
          <p:nvPr userDrawn="1"/>
        </p:nvSpPr>
        <p:spPr>
          <a:xfrm rot="2700000">
            <a:off x="2980401" y="4098514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A9D7C9E1-0D75-2749-A429-DC1455CE656C}"/>
              </a:ext>
            </a:extLst>
          </p:cNvPr>
          <p:cNvSpPr/>
          <p:nvPr userDrawn="1"/>
        </p:nvSpPr>
        <p:spPr>
          <a:xfrm rot="2700000">
            <a:off x="1321743" y="1400132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D251FD47-1FF9-FB40-A0F7-A638C82AA2AE}"/>
              </a:ext>
            </a:extLst>
          </p:cNvPr>
          <p:cNvSpPr/>
          <p:nvPr userDrawn="1"/>
        </p:nvSpPr>
        <p:spPr>
          <a:xfrm rot="2700000">
            <a:off x="7867323" y="1400133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EA186C5C-226A-9940-B206-8299FDC0BA7C}"/>
              </a:ext>
            </a:extLst>
          </p:cNvPr>
          <p:cNvSpPr/>
          <p:nvPr userDrawn="1"/>
        </p:nvSpPr>
        <p:spPr>
          <a:xfrm rot="2700000">
            <a:off x="6264621" y="4098515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E8DC0FCB-D96E-3A41-BAE1-108B31734491}"/>
              </a:ext>
            </a:extLst>
          </p:cNvPr>
          <p:cNvSpPr/>
          <p:nvPr userDrawn="1"/>
        </p:nvSpPr>
        <p:spPr>
          <a:xfrm rot="2700000">
            <a:off x="9515126" y="4090893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D114E415-0558-FE48-B31D-8425C927804B}"/>
              </a:ext>
            </a:extLst>
          </p:cNvPr>
          <p:cNvSpPr/>
          <p:nvPr userDrawn="1"/>
        </p:nvSpPr>
        <p:spPr>
          <a:xfrm rot="2700000">
            <a:off x="4620233" y="1373052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Form 25">
            <a:extLst>
              <a:ext uri="{FF2B5EF4-FFF2-40B4-BE49-F238E27FC236}">
                <a16:creationId xmlns:a16="http://schemas.microsoft.com/office/drawing/2014/main" id="{D7AC49AA-EB41-D140-B1F2-AB084A4370E3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A98D4A9-091B-4641-BE9D-6E4C87E164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28" name="Titel 14">
            <a:extLst>
              <a:ext uri="{FF2B5EF4-FFF2-40B4-BE49-F238E27FC236}">
                <a16:creationId xmlns:a16="http://schemas.microsoft.com/office/drawing/2014/main" id="{7A71C9DA-AE9F-6343-955A-A063099F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006B3906-E721-CC45-AA38-D9384F22BB4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276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9768BE5C-4D3B-854F-B406-3260D938F28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4698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565661D4-0670-5D4D-914B-7982F95FFE7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1596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05541E75-F623-1C4B-A26E-3E434C1B8FC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31065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BC575298-4344-1843-A7FA-0E95C93EFF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9487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2D463A49-F1B3-604E-93F6-0961F026A7D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86385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C1ED2483-8A92-3945-A2D6-4DE6C132CD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871281">
            <a:off x="3787594" y="1276713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38" name="Textplatzhalter 4">
            <a:extLst>
              <a:ext uri="{FF2B5EF4-FFF2-40B4-BE49-F238E27FC236}">
                <a16:creationId xmlns:a16="http://schemas.microsoft.com/office/drawing/2014/main" id="{B53DB6F6-AE14-374A-9298-ECA15C96B0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8871281">
            <a:off x="488134" y="1307194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B37780EE-9D7C-3245-A322-9B17485327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8871281">
            <a:off x="7056574" y="1276715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49243543-1548-3645-9450-91E4B9EF1D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3520727">
            <a:off x="2191124" y="5411931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CF4C48B6-D1DA-BF4B-BF87-2FCA9E2F9C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3520727">
            <a:off x="5460103" y="5411931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0BD87E37-8080-304E-A823-952B79E41E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3520727">
            <a:off x="8721462" y="5411930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DA0E3-9FD1-9046-98E8-2BB222E06E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26211" y="136084"/>
            <a:ext cx="302656" cy="3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5" grpId="0" animBg="1"/>
      <p:bldP spid="6" grpId="0" animBg="1"/>
      <p:bldP spid="8" grpId="0" animBg="1"/>
      <p:bldP spid="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uten Layout mit Titeln -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2">
            <a:extLst>
              <a:ext uri="{FF2B5EF4-FFF2-40B4-BE49-F238E27FC236}">
                <a16:creationId xmlns:a16="http://schemas.microsoft.com/office/drawing/2014/main" id="{CE550877-C75D-EE41-A2F5-A833DA0FB165}"/>
              </a:ext>
            </a:extLst>
          </p:cNvPr>
          <p:cNvSpPr/>
          <p:nvPr userDrawn="1"/>
        </p:nvSpPr>
        <p:spPr>
          <a:xfrm rot="2700000">
            <a:off x="2980401" y="4098514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A9D7C9E1-0D75-2749-A429-DC1455CE656C}"/>
              </a:ext>
            </a:extLst>
          </p:cNvPr>
          <p:cNvSpPr/>
          <p:nvPr userDrawn="1"/>
        </p:nvSpPr>
        <p:spPr>
          <a:xfrm rot="2700000">
            <a:off x="1321743" y="1400132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D251FD47-1FF9-FB40-A0F7-A638C82AA2AE}"/>
              </a:ext>
            </a:extLst>
          </p:cNvPr>
          <p:cNvSpPr/>
          <p:nvPr userDrawn="1"/>
        </p:nvSpPr>
        <p:spPr>
          <a:xfrm rot="2700000">
            <a:off x="7867323" y="1400133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EA186C5C-226A-9940-B206-8299FDC0BA7C}"/>
              </a:ext>
            </a:extLst>
          </p:cNvPr>
          <p:cNvSpPr/>
          <p:nvPr userDrawn="1"/>
        </p:nvSpPr>
        <p:spPr>
          <a:xfrm rot="2700000">
            <a:off x="6264621" y="4098515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E8DC0FCB-D96E-3A41-BAE1-108B31734491}"/>
              </a:ext>
            </a:extLst>
          </p:cNvPr>
          <p:cNvSpPr/>
          <p:nvPr userDrawn="1"/>
        </p:nvSpPr>
        <p:spPr>
          <a:xfrm rot="2700000">
            <a:off x="9515126" y="4090893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D114E415-0558-FE48-B31D-8425C927804B}"/>
              </a:ext>
            </a:extLst>
          </p:cNvPr>
          <p:cNvSpPr/>
          <p:nvPr userDrawn="1"/>
        </p:nvSpPr>
        <p:spPr>
          <a:xfrm rot="2700000">
            <a:off x="4620233" y="1373052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A98D4A9-091B-4641-BE9D-6E4C87E164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28" name="Titel 14">
            <a:extLst>
              <a:ext uri="{FF2B5EF4-FFF2-40B4-BE49-F238E27FC236}">
                <a16:creationId xmlns:a16="http://schemas.microsoft.com/office/drawing/2014/main" id="{7A71C9DA-AE9F-6343-955A-A063099F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006B3906-E721-CC45-AA38-D9384F22BB4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276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9768BE5C-4D3B-854F-B406-3260D938F28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4698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565661D4-0670-5D4D-914B-7982F95FFE7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15962" y="1282158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05541E75-F623-1C4B-A26E-3E434C1B8FC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31065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BC575298-4344-1843-A7FA-0E95C93EFF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9487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2D463A49-F1B3-604E-93F6-0961F026A7D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863853" y="2889301"/>
            <a:ext cx="2941483" cy="294148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8" name="L-Form 17">
            <a:extLst>
              <a:ext uri="{FF2B5EF4-FFF2-40B4-BE49-F238E27FC236}">
                <a16:creationId xmlns:a16="http://schemas.microsoft.com/office/drawing/2014/main" id="{B82FF7F3-2F8C-F742-A97E-22650C904A83}"/>
              </a:ext>
            </a:extLst>
          </p:cNvPr>
          <p:cNvSpPr/>
          <p:nvPr userDrawn="1"/>
        </p:nvSpPr>
        <p:spPr>
          <a:xfrm>
            <a:off x="-254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01D1143-C926-DC46-BC16-1F4B1CFC15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871281">
            <a:off x="3787594" y="1276713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0E6B9337-9619-0A45-BDB1-48F7FC19BE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8871281">
            <a:off x="488134" y="1307194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FCDEB633-3148-7B40-AB07-A75592918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8871281">
            <a:off x="7056574" y="1276715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015E319E-7289-684D-97EE-BE88396D3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3520727">
            <a:off x="2191124" y="5411931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7DAEFC60-C36A-2F42-8EC1-E771AAC25D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rot="13520727">
            <a:off x="5460103" y="5411931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B04B1EA4-7D3A-334C-8699-E8E05C97B0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3520727">
            <a:off x="8721462" y="5411930"/>
            <a:ext cx="1757628" cy="4232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2808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5" grpId="0" animBg="1"/>
      <p:bldP spid="6" grpId="0" animBg="1"/>
      <p:bldP spid="8" grpId="0" animBg="1"/>
      <p:bldP spid="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Chart -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-Form 5">
            <a:extLst>
              <a:ext uri="{FF2B5EF4-FFF2-40B4-BE49-F238E27FC236}">
                <a16:creationId xmlns:a16="http://schemas.microsoft.com/office/drawing/2014/main" id="{26B82868-9902-1846-903C-0C50F475ABFE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4">
            <a:extLst>
              <a:ext uri="{FF2B5EF4-FFF2-40B4-BE49-F238E27FC236}">
                <a16:creationId xmlns:a16="http://schemas.microsoft.com/office/drawing/2014/main" id="{AE38FC64-1974-654D-82D6-2686AAC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1BF409-4B2D-214A-B22D-2F5C385D0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6BAF63F2-8762-B04B-98AA-9E9C9754F30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6604" y="594049"/>
            <a:ext cx="2693438" cy="26934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29D24D5-4527-C049-88F0-90F9AF21AFF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38865" y="2097833"/>
            <a:ext cx="2693438" cy="26934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5B75FE0-2E1E-DB42-8750-93B7506732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96604" y="3601616"/>
            <a:ext cx="2693438" cy="26934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65B19FFB-470C-0B47-9E7C-AB97C920D1FC}"/>
              </a:ext>
            </a:extLst>
          </p:cNvPr>
          <p:cNvSpPr/>
          <p:nvPr userDrawn="1"/>
        </p:nvSpPr>
        <p:spPr>
          <a:xfrm rot="2700000">
            <a:off x="8712094" y="2180196"/>
            <a:ext cx="2462458" cy="24624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67542D-BAA8-1B4C-BE42-16563B46F9E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019175" y="1068388"/>
            <a:ext cx="4600575" cy="467836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4000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/Kleines Bild -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4">
            <a:extLst>
              <a:ext uri="{FF2B5EF4-FFF2-40B4-BE49-F238E27FC236}">
                <a16:creationId xmlns:a16="http://schemas.microsoft.com/office/drawing/2014/main" id="{AE38FC64-1974-654D-82D6-2686AAC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1BF409-4B2D-214A-B22D-2F5C385D0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D6C58DA-C609-6248-BA80-133F74A4D8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3921" y="1101675"/>
            <a:ext cx="4654654" cy="4654649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A3EB96B-0695-F249-A855-76AE474ED81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28327" y="1895165"/>
            <a:ext cx="3067673" cy="306767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9144DF73-17BA-0347-973F-81489A2F52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1584" y="1620292"/>
            <a:ext cx="4262374" cy="391065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Aufzählung bearbeiten
Zweite Ebene
Dritte Ebene
Vierte Ebene
Fünfte Ebene</a:t>
            </a:r>
          </a:p>
        </p:txBody>
      </p:sp>
      <p:sp>
        <p:nvSpPr>
          <p:cNvPr id="10" name="L-Form 9">
            <a:extLst>
              <a:ext uri="{FF2B5EF4-FFF2-40B4-BE49-F238E27FC236}">
                <a16:creationId xmlns:a16="http://schemas.microsoft.com/office/drawing/2014/main" id="{AB8AF3B7-6391-A146-AFAE-E79636611BA5}"/>
              </a:ext>
            </a:extLst>
          </p:cNvPr>
          <p:cNvSpPr/>
          <p:nvPr userDrawn="1"/>
        </p:nvSpPr>
        <p:spPr>
          <a:xfrm>
            <a:off x="-254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80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leine Bilder - 2 Textabsät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-Form 5">
            <a:extLst>
              <a:ext uri="{FF2B5EF4-FFF2-40B4-BE49-F238E27FC236}">
                <a16:creationId xmlns:a16="http://schemas.microsoft.com/office/drawing/2014/main" id="{26B82868-9902-1846-903C-0C50F475ABFE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4">
            <a:extLst>
              <a:ext uri="{FF2B5EF4-FFF2-40B4-BE49-F238E27FC236}">
                <a16:creationId xmlns:a16="http://schemas.microsoft.com/office/drawing/2014/main" id="{AE38FC64-1974-654D-82D6-2686AAC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1BF409-4B2D-214A-B22D-2F5C385D0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2829C802-7013-6E4E-9B7C-B2C2435B51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58147" y="992951"/>
            <a:ext cx="2182051" cy="218205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690292A-DD98-2544-BFE8-AC17CF83D08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58148" y="3837751"/>
            <a:ext cx="2182051" cy="2182050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10" name="Textplatzhalter 20">
            <a:extLst>
              <a:ext uri="{FF2B5EF4-FFF2-40B4-BE49-F238E27FC236}">
                <a16:creationId xmlns:a16="http://schemas.microsoft.com/office/drawing/2014/main" id="{38D05F36-C7D9-FC4F-82B9-74C77C82D2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87815" y="1486844"/>
            <a:ext cx="5184493" cy="1688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Text bearbeiten</a:t>
            </a:r>
          </a:p>
        </p:txBody>
      </p:sp>
      <p:sp>
        <p:nvSpPr>
          <p:cNvPr id="13" name="Textplatzhalter 20">
            <a:extLst>
              <a:ext uri="{FF2B5EF4-FFF2-40B4-BE49-F238E27FC236}">
                <a16:creationId xmlns:a16="http://schemas.microsoft.com/office/drawing/2014/main" id="{0D7021B6-A60D-7144-92BC-659CF8EF5B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87815" y="4335552"/>
            <a:ext cx="5184493" cy="1688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Text bearbeiten</a:t>
            </a:r>
          </a:p>
        </p:txBody>
      </p:sp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61AED90E-D999-4948-B1E5-CDF805443A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87815" y="1033998"/>
            <a:ext cx="3378105" cy="452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E97415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6" name="Textplatzhalter 20">
            <a:extLst>
              <a:ext uri="{FF2B5EF4-FFF2-40B4-BE49-F238E27FC236}">
                <a16:creationId xmlns:a16="http://schemas.microsoft.com/office/drawing/2014/main" id="{1AD4CDE2-04EC-454F-8C4C-DA38DDE597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87815" y="3855575"/>
            <a:ext cx="3378105" cy="452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E97415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290714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Text - Große Ra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4">
            <a:extLst>
              <a:ext uri="{FF2B5EF4-FFF2-40B4-BE49-F238E27FC236}">
                <a16:creationId xmlns:a16="http://schemas.microsoft.com/office/drawing/2014/main" id="{AE38FC64-1974-654D-82D6-2686AAC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1BF409-4B2D-214A-B22D-2F5C385D0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9F2158D5-085C-154A-AC7B-708EADF2B7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44994" y="1625600"/>
            <a:ext cx="6316806" cy="6316804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65F8655-6BB8-AA49-87BF-3BA7FE84C3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33597" y="-1668585"/>
            <a:ext cx="6316806" cy="6316804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7A34DAF0-6F3F-8F4F-B54C-15C9C6F48C8F}"/>
              </a:ext>
            </a:extLst>
          </p:cNvPr>
          <p:cNvSpPr/>
          <p:nvPr userDrawn="1"/>
        </p:nvSpPr>
        <p:spPr>
          <a:xfrm rot="2700000">
            <a:off x="6792152" y="1120156"/>
            <a:ext cx="4199834" cy="419983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platzhalter 20">
            <a:extLst>
              <a:ext uri="{FF2B5EF4-FFF2-40B4-BE49-F238E27FC236}">
                <a16:creationId xmlns:a16="http://schemas.microsoft.com/office/drawing/2014/main" id="{FC3C2CD0-B4C9-E748-89A9-952434EDD0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5615" y="3786912"/>
            <a:ext cx="4416551" cy="245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Text bearbeiten</a:t>
            </a:r>
          </a:p>
        </p:txBody>
      </p:sp>
      <p:sp>
        <p:nvSpPr>
          <p:cNvPr id="19" name="L-Form 18">
            <a:extLst>
              <a:ext uri="{FF2B5EF4-FFF2-40B4-BE49-F238E27FC236}">
                <a16:creationId xmlns:a16="http://schemas.microsoft.com/office/drawing/2014/main" id="{903ADEA6-B3A6-9D45-9363-62069CCDEED9}"/>
              </a:ext>
            </a:extLst>
          </p:cNvPr>
          <p:cNvSpPr/>
          <p:nvPr userDrawn="1"/>
        </p:nvSpPr>
        <p:spPr>
          <a:xfrm>
            <a:off x="-254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20">
            <a:extLst>
              <a:ext uri="{FF2B5EF4-FFF2-40B4-BE49-F238E27FC236}">
                <a16:creationId xmlns:a16="http://schemas.microsoft.com/office/drawing/2014/main" id="{841276F8-6989-8743-A540-903DE1E3AC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906" y="3298449"/>
            <a:ext cx="3378105" cy="452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E97415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80085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unkte Aufführung/Kre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5C1D7018-D5A3-C446-8951-2723E73AA9AC}"/>
              </a:ext>
            </a:extLst>
          </p:cNvPr>
          <p:cNvSpPr/>
          <p:nvPr userDrawn="1"/>
        </p:nvSpPr>
        <p:spPr>
          <a:xfrm>
            <a:off x="1278910" y="2063718"/>
            <a:ext cx="2995962" cy="2995962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0B4AD-09A4-934D-B030-225E5CA2F0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B58C5E41-C89C-A845-BD5A-4B2EB849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E64A5462-3873-5B40-AAA4-52C87AD6BD03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B3DB665-0618-4648-847D-6B8E9E093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85533" y="1581223"/>
            <a:ext cx="1174887" cy="1174887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15592D0A-5491-654D-A4F8-FE075C3626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30713" y="1581223"/>
            <a:ext cx="1174887" cy="1174887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A2DA212C-4A3A-CA40-ADF2-2B682645D1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44473" y="1581223"/>
            <a:ext cx="1174887" cy="1174887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03D737B9-B72B-5441-A414-0497402855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22120" y="2819400"/>
            <a:ext cx="2095499" cy="18367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42F9A0-D561-3F4A-BE64-25E6DA8139F4}"/>
              </a:ext>
            </a:extLst>
          </p:cNvPr>
          <p:cNvSpPr/>
          <p:nvPr userDrawn="1"/>
        </p:nvSpPr>
        <p:spPr>
          <a:xfrm>
            <a:off x="4631710" y="2063718"/>
            <a:ext cx="2995962" cy="2995962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16">
            <a:extLst>
              <a:ext uri="{FF2B5EF4-FFF2-40B4-BE49-F238E27FC236}">
                <a16:creationId xmlns:a16="http://schemas.microsoft.com/office/drawing/2014/main" id="{4083BF71-801D-B640-AF5B-B4142068F7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4920" y="2819400"/>
            <a:ext cx="2095499" cy="18367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185486-ADB4-1948-B440-91F034EDF657}"/>
              </a:ext>
            </a:extLst>
          </p:cNvPr>
          <p:cNvSpPr/>
          <p:nvPr userDrawn="1"/>
        </p:nvSpPr>
        <p:spPr>
          <a:xfrm>
            <a:off x="8007370" y="2063718"/>
            <a:ext cx="2995962" cy="2995962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B596B74E-B8B0-774D-988D-9ECB21B4C2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50580" y="2819400"/>
            <a:ext cx="2095499" cy="18367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1905154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e Aufführung/Kre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5C1D7018-D5A3-C446-8951-2723E73AA9AC}"/>
              </a:ext>
            </a:extLst>
          </p:cNvPr>
          <p:cNvSpPr/>
          <p:nvPr userDrawn="1"/>
        </p:nvSpPr>
        <p:spPr>
          <a:xfrm>
            <a:off x="756652" y="2560320"/>
            <a:ext cx="2499360" cy="2499360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0B4AD-09A4-934D-B030-225E5CA2F0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B58C5E41-C89C-A845-BD5A-4B2EB849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E64A5462-3873-5B40-AAA4-52C87AD6BD03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B3DB665-0618-4648-847D-6B8E9E093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3275" y="1775969"/>
            <a:ext cx="980141" cy="980141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15592D0A-5491-654D-A4F8-FE075C3626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685" y="1775969"/>
            <a:ext cx="980141" cy="980141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A2DA212C-4A3A-CA40-ADF2-2B682645D1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6497" y="1775969"/>
            <a:ext cx="980141" cy="980141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03D737B9-B72B-5441-A414-0497402855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99863" y="3123852"/>
            <a:ext cx="1748156" cy="15322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42F9A0-D561-3F4A-BE64-25E6DA8139F4}"/>
              </a:ext>
            </a:extLst>
          </p:cNvPr>
          <p:cNvSpPr/>
          <p:nvPr userDrawn="1"/>
        </p:nvSpPr>
        <p:spPr>
          <a:xfrm>
            <a:off x="3507682" y="2560320"/>
            <a:ext cx="2499360" cy="2499360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16">
            <a:extLst>
              <a:ext uri="{FF2B5EF4-FFF2-40B4-BE49-F238E27FC236}">
                <a16:creationId xmlns:a16="http://schemas.microsoft.com/office/drawing/2014/main" id="{4083BF71-801D-B640-AF5B-B4142068F7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50893" y="3123852"/>
            <a:ext cx="1748156" cy="15322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185486-ADB4-1948-B440-91F034EDF657}"/>
              </a:ext>
            </a:extLst>
          </p:cNvPr>
          <p:cNvSpPr/>
          <p:nvPr userDrawn="1"/>
        </p:nvSpPr>
        <p:spPr>
          <a:xfrm>
            <a:off x="6259394" y="2560320"/>
            <a:ext cx="2499360" cy="2499360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B596B74E-B8B0-774D-988D-9ECB21B4C2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02605" y="3123852"/>
            <a:ext cx="1748156" cy="15322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CC258E6A-3B2A-7B47-B49B-29547321C7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893977" y="1775969"/>
            <a:ext cx="980141" cy="980141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2685C1-A35F-FE42-938B-079D548213AC}"/>
              </a:ext>
            </a:extLst>
          </p:cNvPr>
          <p:cNvSpPr/>
          <p:nvPr userDrawn="1"/>
        </p:nvSpPr>
        <p:spPr>
          <a:xfrm>
            <a:off x="8994974" y="2560320"/>
            <a:ext cx="2499360" cy="2499360"/>
          </a:xfrm>
          <a:prstGeom prst="ellipse">
            <a:avLst/>
          </a:prstGeom>
          <a:solidFill>
            <a:schemeClr val="bg1">
              <a:alpha val="82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97DEBF74-B678-3847-8D21-11B4BD94A2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8185" y="3123852"/>
            <a:ext cx="1748156" cy="15322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Fließtext</a:t>
            </a:r>
          </a:p>
        </p:txBody>
      </p:sp>
    </p:spTree>
    <p:extLst>
      <p:ext uri="{BB962C8B-B14F-4D97-AF65-F5344CB8AC3E}">
        <p14:creationId xmlns:p14="http://schemas.microsoft.com/office/powerpoint/2010/main" val="77986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hrazit Empt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2E3CEDD-F085-954D-93E8-B53452430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26211" y="136084"/>
            <a:ext cx="302656" cy="3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9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uten Bild&amp;Text - Anthrazi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40C56DFF-7BED-7942-93E6-478F7613E8F6}"/>
              </a:ext>
            </a:extLst>
          </p:cNvPr>
          <p:cNvSpPr/>
          <p:nvPr userDrawn="1"/>
        </p:nvSpPr>
        <p:spPr>
          <a:xfrm rot="2700000">
            <a:off x="1607866" y="2691818"/>
            <a:ext cx="1156580" cy="115658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81F324A-7535-7A47-8951-5A5E967E5C48}"/>
              </a:ext>
            </a:extLst>
          </p:cNvPr>
          <p:cNvSpPr/>
          <p:nvPr userDrawn="1"/>
        </p:nvSpPr>
        <p:spPr>
          <a:xfrm rot="2700000">
            <a:off x="5211270" y="867945"/>
            <a:ext cx="1790626" cy="17906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4507698C-DF45-F942-9773-E2734D708D30}"/>
              </a:ext>
            </a:extLst>
          </p:cNvPr>
          <p:cNvSpPr/>
          <p:nvPr userDrawn="1"/>
        </p:nvSpPr>
        <p:spPr>
          <a:xfrm rot="2700000">
            <a:off x="9354965" y="2665757"/>
            <a:ext cx="1208703" cy="12087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4">
            <a:extLst>
              <a:ext uri="{FF2B5EF4-FFF2-40B4-BE49-F238E27FC236}">
                <a16:creationId xmlns:a16="http://schemas.microsoft.com/office/drawing/2014/main" id="{3979A859-827D-9745-A449-193B019C7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9CD3FD-E210-D04E-B5DE-D9CA7C210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1" name="L-Form 10">
            <a:extLst>
              <a:ext uri="{FF2B5EF4-FFF2-40B4-BE49-F238E27FC236}">
                <a16:creationId xmlns:a16="http://schemas.microsoft.com/office/drawing/2014/main" id="{7B4446A4-80B1-BE49-B1F5-7C4FA7D83C64}"/>
              </a:ext>
            </a:extLst>
          </p:cNvPr>
          <p:cNvSpPr/>
          <p:nvPr userDrawn="1"/>
        </p:nvSpPr>
        <p:spPr>
          <a:xfrm>
            <a:off x="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277D62CF-C30E-C74E-AE10-797DA606C8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59028" y="5449417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13" name="Textplatzhalter 20">
            <a:extLst>
              <a:ext uri="{FF2B5EF4-FFF2-40B4-BE49-F238E27FC236}">
                <a16:creationId xmlns:a16="http://schemas.microsoft.com/office/drawing/2014/main" id="{158B8E24-C97A-9A4C-BD09-3DFD20F38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59028" y="5091907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B7E00E9B-3D9F-564F-896B-7CB365D82E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4628" y="5717735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16" name="Textplatzhalter 20">
            <a:extLst>
              <a:ext uri="{FF2B5EF4-FFF2-40B4-BE49-F238E27FC236}">
                <a16:creationId xmlns:a16="http://schemas.microsoft.com/office/drawing/2014/main" id="{CE6FF29B-FAF1-BC40-8678-E302479FB6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4628" y="5360225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19" name="Textplatzhalter 20">
            <a:extLst>
              <a:ext uri="{FF2B5EF4-FFF2-40B4-BE49-F238E27FC236}">
                <a16:creationId xmlns:a16="http://schemas.microsoft.com/office/drawing/2014/main" id="{B7D1B301-E15C-B942-82DC-6941ACE5E6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88328" y="5449417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20" name="Textplatzhalter 20">
            <a:extLst>
              <a:ext uri="{FF2B5EF4-FFF2-40B4-BE49-F238E27FC236}">
                <a16:creationId xmlns:a16="http://schemas.microsoft.com/office/drawing/2014/main" id="{2BCA5B27-1DBE-A84B-8303-F5B5D4CF1A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8328" y="5091907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500DAA32-4823-B045-872F-E1E002079A0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614065" y="1703618"/>
            <a:ext cx="3135082" cy="3135082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3" name="Bildplatzhalter 21">
            <a:extLst>
              <a:ext uri="{FF2B5EF4-FFF2-40B4-BE49-F238E27FC236}">
                <a16:creationId xmlns:a16="http://schemas.microsoft.com/office/drawing/2014/main" id="{592D9090-9B24-8F41-B18E-473A3221446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43365" y="1703618"/>
            <a:ext cx="3135082" cy="3135082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21">
            <a:extLst>
              <a:ext uri="{FF2B5EF4-FFF2-40B4-BE49-F238E27FC236}">
                <a16:creationId xmlns:a16="http://schemas.microsoft.com/office/drawing/2014/main" id="{C7C1F883-150D-664A-B1F2-FC3CA2EBF48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82963" y="778276"/>
            <a:ext cx="4442257" cy="4442257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2C18936-3720-2D44-89D6-9BB9148055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26211" y="136084"/>
            <a:ext cx="302656" cy="3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6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uten Bild&amp;Text -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40C56DFF-7BED-7942-93E6-478F7613E8F6}"/>
              </a:ext>
            </a:extLst>
          </p:cNvPr>
          <p:cNvSpPr/>
          <p:nvPr userDrawn="1"/>
        </p:nvSpPr>
        <p:spPr>
          <a:xfrm rot="2700000">
            <a:off x="1607866" y="2691818"/>
            <a:ext cx="1156580" cy="115658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81F324A-7535-7A47-8951-5A5E967E5C48}"/>
              </a:ext>
            </a:extLst>
          </p:cNvPr>
          <p:cNvSpPr/>
          <p:nvPr userDrawn="1"/>
        </p:nvSpPr>
        <p:spPr>
          <a:xfrm rot="2700000">
            <a:off x="5211270" y="867945"/>
            <a:ext cx="1790626" cy="17906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4507698C-DF45-F942-9773-E2734D708D30}"/>
              </a:ext>
            </a:extLst>
          </p:cNvPr>
          <p:cNvSpPr/>
          <p:nvPr userDrawn="1"/>
        </p:nvSpPr>
        <p:spPr>
          <a:xfrm rot="2700000">
            <a:off x="9354965" y="2665757"/>
            <a:ext cx="1208703" cy="12087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4">
            <a:extLst>
              <a:ext uri="{FF2B5EF4-FFF2-40B4-BE49-F238E27FC236}">
                <a16:creationId xmlns:a16="http://schemas.microsoft.com/office/drawing/2014/main" id="{3979A859-827D-9745-A449-193B019C7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9CD3FD-E210-D04E-B5DE-D9CA7C210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1" name="L-Form 10">
            <a:extLst>
              <a:ext uri="{FF2B5EF4-FFF2-40B4-BE49-F238E27FC236}">
                <a16:creationId xmlns:a16="http://schemas.microsoft.com/office/drawing/2014/main" id="{7B4446A4-80B1-BE49-B1F5-7C4FA7D83C64}"/>
              </a:ext>
            </a:extLst>
          </p:cNvPr>
          <p:cNvSpPr/>
          <p:nvPr userDrawn="1"/>
        </p:nvSpPr>
        <p:spPr>
          <a:xfrm>
            <a:off x="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277D62CF-C30E-C74E-AE10-797DA606C8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59028" y="5449417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/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13" name="Textplatzhalter 20">
            <a:extLst>
              <a:ext uri="{FF2B5EF4-FFF2-40B4-BE49-F238E27FC236}">
                <a16:creationId xmlns:a16="http://schemas.microsoft.com/office/drawing/2014/main" id="{158B8E24-C97A-9A4C-BD09-3DFD20F38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59028" y="5091907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/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B7E00E9B-3D9F-564F-896B-7CB365D82E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4628" y="5717735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/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16" name="Textplatzhalter 20">
            <a:extLst>
              <a:ext uri="{FF2B5EF4-FFF2-40B4-BE49-F238E27FC236}">
                <a16:creationId xmlns:a16="http://schemas.microsoft.com/office/drawing/2014/main" id="{CE6FF29B-FAF1-BC40-8678-E302479FB6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4628" y="5360225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/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19" name="Textplatzhalter 20">
            <a:extLst>
              <a:ext uri="{FF2B5EF4-FFF2-40B4-BE49-F238E27FC236}">
                <a16:creationId xmlns:a16="http://schemas.microsoft.com/office/drawing/2014/main" id="{B7D1B301-E15C-B942-82DC-6941ACE5E6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88328" y="5449417"/>
            <a:ext cx="1855327" cy="8751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0"/>
            </a:lvl1pPr>
          </a:lstStyle>
          <a:p>
            <a:r>
              <a:rPr lang="de-DE" dirty="0"/>
              <a:t>Text</a:t>
            </a:r>
          </a:p>
        </p:txBody>
      </p:sp>
      <p:sp>
        <p:nvSpPr>
          <p:cNvPr id="20" name="Textplatzhalter 20">
            <a:extLst>
              <a:ext uri="{FF2B5EF4-FFF2-40B4-BE49-F238E27FC236}">
                <a16:creationId xmlns:a16="http://schemas.microsoft.com/office/drawing/2014/main" id="{2BCA5B27-1DBE-A84B-8303-F5B5D4CF1A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8328" y="5091907"/>
            <a:ext cx="1855327" cy="3363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/>
            </a:lvl1pPr>
          </a:lstStyle>
          <a:p>
            <a:r>
              <a:rPr lang="de-DE" dirty="0"/>
              <a:t>Kleiner Titel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500DAA32-4823-B045-872F-E1E002079A0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614065" y="1703618"/>
            <a:ext cx="3135082" cy="3135082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3" name="Bildplatzhalter 21">
            <a:extLst>
              <a:ext uri="{FF2B5EF4-FFF2-40B4-BE49-F238E27FC236}">
                <a16:creationId xmlns:a16="http://schemas.microsoft.com/office/drawing/2014/main" id="{592D9090-9B24-8F41-B18E-473A3221446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43365" y="1703618"/>
            <a:ext cx="3135082" cy="3135082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4" name="Bildplatzhalter 21">
            <a:extLst>
              <a:ext uri="{FF2B5EF4-FFF2-40B4-BE49-F238E27FC236}">
                <a16:creationId xmlns:a16="http://schemas.microsoft.com/office/drawing/2014/main" id="{C7C1F883-150D-664A-B1F2-FC3CA2EBF48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82963" y="778276"/>
            <a:ext cx="4442257" cy="4442257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88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-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5D15C8F-2457-B34A-810E-3528543983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377" y="13447"/>
            <a:ext cx="7487094" cy="6844553"/>
          </a:xfrm>
          <a:custGeom>
            <a:avLst/>
            <a:gdLst>
              <a:gd name="connsiteX0" fmla="*/ 3944505 w 8365670"/>
              <a:gd name="connsiteY0" fmla="*/ 0 h 6858000"/>
              <a:gd name="connsiteX1" fmla="*/ 8365670 w 8365670"/>
              <a:gd name="connsiteY1" fmla="*/ 0 h 6858000"/>
              <a:gd name="connsiteX2" fmla="*/ 4421167 w 8365670"/>
              <a:gd name="connsiteY2" fmla="*/ 6858000 h 6858000"/>
              <a:gd name="connsiteX3" fmla="*/ 0 w 8365670"/>
              <a:gd name="connsiteY3" fmla="*/ 6858000 h 6858000"/>
              <a:gd name="connsiteX0" fmla="*/ 3944505 w 8365670"/>
              <a:gd name="connsiteY0" fmla="*/ 0 h 6858000"/>
              <a:gd name="connsiteX1" fmla="*/ 5882572 w 8365670"/>
              <a:gd name="connsiteY1" fmla="*/ 0 h 6858000"/>
              <a:gd name="connsiteX2" fmla="*/ 8365670 w 8365670"/>
              <a:gd name="connsiteY2" fmla="*/ 0 h 6858000"/>
              <a:gd name="connsiteX3" fmla="*/ 4421167 w 8365670"/>
              <a:gd name="connsiteY3" fmla="*/ 6858000 h 6858000"/>
              <a:gd name="connsiteX4" fmla="*/ 0 w 8365670"/>
              <a:gd name="connsiteY4" fmla="*/ 6858000 h 6858000"/>
              <a:gd name="connsiteX5" fmla="*/ 3944505 w 8365670"/>
              <a:gd name="connsiteY5" fmla="*/ 0 h 6858000"/>
              <a:gd name="connsiteX0" fmla="*/ 3944505 w 8365670"/>
              <a:gd name="connsiteY0" fmla="*/ 0 h 6858000"/>
              <a:gd name="connsiteX1" fmla="*/ 5653972 w 8365670"/>
              <a:gd name="connsiteY1" fmla="*/ 13447 h 6858000"/>
              <a:gd name="connsiteX2" fmla="*/ 8365670 w 8365670"/>
              <a:gd name="connsiteY2" fmla="*/ 0 h 6858000"/>
              <a:gd name="connsiteX3" fmla="*/ 4421167 w 8365670"/>
              <a:gd name="connsiteY3" fmla="*/ 6858000 h 6858000"/>
              <a:gd name="connsiteX4" fmla="*/ 0 w 8365670"/>
              <a:gd name="connsiteY4" fmla="*/ 6858000 h 6858000"/>
              <a:gd name="connsiteX5" fmla="*/ 3944505 w 8365670"/>
              <a:gd name="connsiteY5" fmla="*/ 0 h 6858000"/>
              <a:gd name="connsiteX0" fmla="*/ 3944505 w 7464717"/>
              <a:gd name="connsiteY0" fmla="*/ 0 h 6858000"/>
              <a:gd name="connsiteX1" fmla="*/ 5653972 w 7464717"/>
              <a:gd name="connsiteY1" fmla="*/ 13447 h 6858000"/>
              <a:gd name="connsiteX2" fmla="*/ 7464717 w 7464717"/>
              <a:gd name="connsiteY2" fmla="*/ 13447 h 6858000"/>
              <a:gd name="connsiteX3" fmla="*/ 4421167 w 7464717"/>
              <a:gd name="connsiteY3" fmla="*/ 6858000 h 6858000"/>
              <a:gd name="connsiteX4" fmla="*/ 0 w 7464717"/>
              <a:gd name="connsiteY4" fmla="*/ 6858000 h 6858000"/>
              <a:gd name="connsiteX5" fmla="*/ 3944505 w 7464717"/>
              <a:gd name="connsiteY5" fmla="*/ 0 h 6858000"/>
              <a:gd name="connsiteX0" fmla="*/ 2613246 w 7464717"/>
              <a:gd name="connsiteY0" fmla="*/ 0 h 6858000"/>
              <a:gd name="connsiteX1" fmla="*/ 5653972 w 7464717"/>
              <a:gd name="connsiteY1" fmla="*/ 13447 h 6858000"/>
              <a:gd name="connsiteX2" fmla="*/ 7464717 w 7464717"/>
              <a:gd name="connsiteY2" fmla="*/ 13447 h 6858000"/>
              <a:gd name="connsiteX3" fmla="*/ 4421167 w 7464717"/>
              <a:gd name="connsiteY3" fmla="*/ 6858000 h 6858000"/>
              <a:gd name="connsiteX4" fmla="*/ 0 w 7464717"/>
              <a:gd name="connsiteY4" fmla="*/ 6858000 h 6858000"/>
              <a:gd name="connsiteX5" fmla="*/ 2613246 w 7464717"/>
              <a:gd name="connsiteY5" fmla="*/ 0 h 6858000"/>
              <a:gd name="connsiteX0" fmla="*/ 0 w 7487094"/>
              <a:gd name="connsiteY0" fmla="*/ 0 h 6844553"/>
              <a:gd name="connsiteX1" fmla="*/ 5676349 w 7487094"/>
              <a:gd name="connsiteY1" fmla="*/ 0 h 6844553"/>
              <a:gd name="connsiteX2" fmla="*/ 7487094 w 7487094"/>
              <a:gd name="connsiteY2" fmla="*/ 0 h 6844553"/>
              <a:gd name="connsiteX3" fmla="*/ 4443544 w 7487094"/>
              <a:gd name="connsiteY3" fmla="*/ 6844553 h 6844553"/>
              <a:gd name="connsiteX4" fmla="*/ 22377 w 7487094"/>
              <a:gd name="connsiteY4" fmla="*/ 6844553 h 6844553"/>
              <a:gd name="connsiteX5" fmla="*/ 0 w 7487094"/>
              <a:gd name="connsiteY5" fmla="*/ 0 h 684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87094" h="6844553">
                <a:moveTo>
                  <a:pt x="0" y="0"/>
                </a:moveTo>
                <a:lnTo>
                  <a:pt x="5676349" y="0"/>
                </a:lnTo>
                <a:lnTo>
                  <a:pt x="7487094" y="0"/>
                </a:lnTo>
                <a:lnTo>
                  <a:pt x="4443544" y="6844553"/>
                </a:lnTo>
                <a:lnTo>
                  <a:pt x="22377" y="6844553"/>
                </a:lnTo>
                <a:lnTo>
                  <a:pt x="0" y="0"/>
                </a:lnTo>
                <a:close/>
              </a:path>
            </a:pathLst>
          </a:custGeo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ACFC7BD-993C-EB43-8279-FA27FA36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95" y="1893090"/>
            <a:ext cx="5184493" cy="1284089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>
              <a:lnSpc>
                <a:spcPct val="120000"/>
              </a:lnSpc>
              <a:defRPr sz="25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018B353C-C390-CA4F-941B-E4988A4FD0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04095" y="3201517"/>
            <a:ext cx="5184493" cy="268987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51072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-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5D15C8F-2457-B34A-810E-3528543983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27283" y="1"/>
            <a:ext cx="7464717" cy="6853020"/>
          </a:xfrm>
          <a:custGeom>
            <a:avLst/>
            <a:gdLst>
              <a:gd name="connsiteX0" fmla="*/ 3944505 w 8365670"/>
              <a:gd name="connsiteY0" fmla="*/ 0 h 6858000"/>
              <a:gd name="connsiteX1" fmla="*/ 8365670 w 8365670"/>
              <a:gd name="connsiteY1" fmla="*/ 0 h 6858000"/>
              <a:gd name="connsiteX2" fmla="*/ 4421167 w 8365670"/>
              <a:gd name="connsiteY2" fmla="*/ 6858000 h 6858000"/>
              <a:gd name="connsiteX3" fmla="*/ 0 w 8365670"/>
              <a:gd name="connsiteY3" fmla="*/ 6858000 h 6858000"/>
              <a:gd name="connsiteX0" fmla="*/ 3944505 w 8365670"/>
              <a:gd name="connsiteY0" fmla="*/ 0 h 6858000"/>
              <a:gd name="connsiteX1" fmla="*/ 5882572 w 8365670"/>
              <a:gd name="connsiteY1" fmla="*/ 0 h 6858000"/>
              <a:gd name="connsiteX2" fmla="*/ 8365670 w 8365670"/>
              <a:gd name="connsiteY2" fmla="*/ 0 h 6858000"/>
              <a:gd name="connsiteX3" fmla="*/ 4421167 w 8365670"/>
              <a:gd name="connsiteY3" fmla="*/ 6858000 h 6858000"/>
              <a:gd name="connsiteX4" fmla="*/ 0 w 8365670"/>
              <a:gd name="connsiteY4" fmla="*/ 6858000 h 6858000"/>
              <a:gd name="connsiteX5" fmla="*/ 3944505 w 8365670"/>
              <a:gd name="connsiteY5" fmla="*/ 0 h 6858000"/>
              <a:gd name="connsiteX0" fmla="*/ 3944505 w 8365670"/>
              <a:gd name="connsiteY0" fmla="*/ 0 h 6858000"/>
              <a:gd name="connsiteX1" fmla="*/ 5653972 w 8365670"/>
              <a:gd name="connsiteY1" fmla="*/ 13447 h 6858000"/>
              <a:gd name="connsiteX2" fmla="*/ 8365670 w 8365670"/>
              <a:gd name="connsiteY2" fmla="*/ 0 h 6858000"/>
              <a:gd name="connsiteX3" fmla="*/ 4421167 w 8365670"/>
              <a:gd name="connsiteY3" fmla="*/ 6858000 h 6858000"/>
              <a:gd name="connsiteX4" fmla="*/ 0 w 8365670"/>
              <a:gd name="connsiteY4" fmla="*/ 6858000 h 6858000"/>
              <a:gd name="connsiteX5" fmla="*/ 3944505 w 8365670"/>
              <a:gd name="connsiteY5" fmla="*/ 0 h 6858000"/>
              <a:gd name="connsiteX0" fmla="*/ 3944505 w 7464717"/>
              <a:gd name="connsiteY0" fmla="*/ 0 h 6858000"/>
              <a:gd name="connsiteX1" fmla="*/ 5653972 w 7464717"/>
              <a:gd name="connsiteY1" fmla="*/ 13447 h 6858000"/>
              <a:gd name="connsiteX2" fmla="*/ 7464717 w 7464717"/>
              <a:gd name="connsiteY2" fmla="*/ 13447 h 6858000"/>
              <a:gd name="connsiteX3" fmla="*/ 4421167 w 7464717"/>
              <a:gd name="connsiteY3" fmla="*/ 6858000 h 6858000"/>
              <a:gd name="connsiteX4" fmla="*/ 0 w 7464717"/>
              <a:gd name="connsiteY4" fmla="*/ 6858000 h 6858000"/>
              <a:gd name="connsiteX5" fmla="*/ 3944505 w 7464717"/>
              <a:gd name="connsiteY5" fmla="*/ 0 h 6858000"/>
              <a:gd name="connsiteX0" fmla="*/ 2613246 w 7464717"/>
              <a:gd name="connsiteY0" fmla="*/ 0 h 6858000"/>
              <a:gd name="connsiteX1" fmla="*/ 5653972 w 7464717"/>
              <a:gd name="connsiteY1" fmla="*/ 13447 h 6858000"/>
              <a:gd name="connsiteX2" fmla="*/ 7464717 w 7464717"/>
              <a:gd name="connsiteY2" fmla="*/ 13447 h 6858000"/>
              <a:gd name="connsiteX3" fmla="*/ 4421167 w 7464717"/>
              <a:gd name="connsiteY3" fmla="*/ 6858000 h 6858000"/>
              <a:gd name="connsiteX4" fmla="*/ 0 w 7464717"/>
              <a:gd name="connsiteY4" fmla="*/ 6858000 h 6858000"/>
              <a:gd name="connsiteX5" fmla="*/ 2613246 w 7464717"/>
              <a:gd name="connsiteY5" fmla="*/ 0 h 6858000"/>
              <a:gd name="connsiteX0" fmla="*/ 0 w 7487094"/>
              <a:gd name="connsiteY0" fmla="*/ 0 h 6844553"/>
              <a:gd name="connsiteX1" fmla="*/ 5676349 w 7487094"/>
              <a:gd name="connsiteY1" fmla="*/ 0 h 6844553"/>
              <a:gd name="connsiteX2" fmla="*/ 7487094 w 7487094"/>
              <a:gd name="connsiteY2" fmla="*/ 0 h 6844553"/>
              <a:gd name="connsiteX3" fmla="*/ 4443544 w 7487094"/>
              <a:gd name="connsiteY3" fmla="*/ 6844553 h 6844553"/>
              <a:gd name="connsiteX4" fmla="*/ 22377 w 7487094"/>
              <a:gd name="connsiteY4" fmla="*/ 6844553 h 6844553"/>
              <a:gd name="connsiteX5" fmla="*/ 0 w 7487094"/>
              <a:gd name="connsiteY5" fmla="*/ 0 h 6844553"/>
              <a:gd name="connsiteX0" fmla="*/ 0 w 7487094"/>
              <a:gd name="connsiteY0" fmla="*/ 0 h 6853020"/>
              <a:gd name="connsiteX1" fmla="*/ 5676349 w 7487094"/>
              <a:gd name="connsiteY1" fmla="*/ 0 h 6853020"/>
              <a:gd name="connsiteX2" fmla="*/ 7487094 w 7487094"/>
              <a:gd name="connsiteY2" fmla="*/ 0 h 6853020"/>
              <a:gd name="connsiteX3" fmla="*/ 7483077 w 7487094"/>
              <a:gd name="connsiteY3" fmla="*/ 6853020 h 6853020"/>
              <a:gd name="connsiteX4" fmla="*/ 22377 w 7487094"/>
              <a:gd name="connsiteY4" fmla="*/ 6844553 h 6853020"/>
              <a:gd name="connsiteX5" fmla="*/ 0 w 7487094"/>
              <a:gd name="connsiteY5" fmla="*/ 0 h 6853020"/>
              <a:gd name="connsiteX0" fmla="*/ 0 w 7487094"/>
              <a:gd name="connsiteY0" fmla="*/ 0 h 6853020"/>
              <a:gd name="connsiteX1" fmla="*/ 5676349 w 7487094"/>
              <a:gd name="connsiteY1" fmla="*/ 0 h 6853020"/>
              <a:gd name="connsiteX2" fmla="*/ 7487094 w 7487094"/>
              <a:gd name="connsiteY2" fmla="*/ 0 h 6853020"/>
              <a:gd name="connsiteX3" fmla="*/ 7483077 w 7487094"/>
              <a:gd name="connsiteY3" fmla="*/ 6853020 h 6853020"/>
              <a:gd name="connsiteX4" fmla="*/ 22377 w 7487094"/>
              <a:gd name="connsiteY4" fmla="*/ 6844553 h 6853020"/>
              <a:gd name="connsiteX5" fmla="*/ 0 w 7487094"/>
              <a:gd name="connsiteY5" fmla="*/ 0 h 6853020"/>
              <a:gd name="connsiteX0" fmla="*/ 3034090 w 7464717"/>
              <a:gd name="connsiteY0" fmla="*/ 0 h 6853020"/>
              <a:gd name="connsiteX1" fmla="*/ 5653972 w 7464717"/>
              <a:gd name="connsiteY1" fmla="*/ 0 h 6853020"/>
              <a:gd name="connsiteX2" fmla="*/ 7464717 w 7464717"/>
              <a:gd name="connsiteY2" fmla="*/ 0 h 6853020"/>
              <a:gd name="connsiteX3" fmla="*/ 7460700 w 7464717"/>
              <a:gd name="connsiteY3" fmla="*/ 6853020 h 6853020"/>
              <a:gd name="connsiteX4" fmla="*/ 0 w 7464717"/>
              <a:gd name="connsiteY4" fmla="*/ 6844553 h 6853020"/>
              <a:gd name="connsiteX5" fmla="*/ 3034090 w 7464717"/>
              <a:gd name="connsiteY5" fmla="*/ 0 h 685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4717" h="6853020">
                <a:moveTo>
                  <a:pt x="3034090" y="0"/>
                </a:moveTo>
                <a:lnTo>
                  <a:pt x="5653972" y="0"/>
                </a:lnTo>
                <a:lnTo>
                  <a:pt x="7464717" y="0"/>
                </a:lnTo>
                <a:lnTo>
                  <a:pt x="7460700" y="6853020"/>
                </a:lnTo>
                <a:lnTo>
                  <a:pt x="0" y="6844553"/>
                </a:lnTo>
                <a:lnTo>
                  <a:pt x="3034090" y="0"/>
                </a:lnTo>
                <a:close/>
              </a:path>
            </a:pathLst>
          </a:custGeom>
          <a:pattFill prst="pct5">
            <a:fgClr>
              <a:schemeClr val="tx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ACFC7BD-993C-EB43-8279-FA27FA36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93090"/>
            <a:ext cx="5184493" cy="1284089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>
              <a:lnSpc>
                <a:spcPct val="120000"/>
              </a:lnSpc>
              <a:defRPr sz="25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018B353C-C390-CA4F-941B-E4988A4FD0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3201517"/>
            <a:ext cx="5184493" cy="268987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923374-47CF-7D42-A2C5-5F73803C2F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685"/>
          <a:stretch/>
        </p:blipFill>
        <p:spPr>
          <a:xfrm>
            <a:off x="11728058" y="156992"/>
            <a:ext cx="327954" cy="3683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6AD00AD-1CFF-2145-8D6F-4F0908E925EB}"/>
              </a:ext>
            </a:extLst>
          </p:cNvPr>
          <p:cNvSpPr/>
          <p:nvPr userDrawn="1"/>
        </p:nvSpPr>
        <p:spPr>
          <a:xfrm rot="16200000">
            <a:off x="10677038" y="3164099"/>
            <a:ext cx="27093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| Heidolph Instruments GmbH &amp; CO. KG</a:t>
            </a:r>
          </a:p>
        </p:txBody>
      </p:sp>
    </p:spTree>
    <p:extLst>
      <p:ext uri="{BB962C8B-B14F-4D97-AF65-F5344CB8AC3E}">
        <p14:creationId xmlns:p14="http://schemas.microsoft.com/office/powerpoint/2010/main" val="181267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133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g/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35731" y="482344"/>
            <a:ext cx="5061857" cy="5668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400" b="1" i="0" baseline="0">
                <a:solidFill>
                  <a:schemeClr val="tx1"/>
                </a:solidFill>
                <a:latin typeface="Jeko ExtraBold" pitchFamily="2" charset="77"/>
              </a:defRPr>
            </a:lvl1pPr>
          </a:lstStyle>
          <a:p>
            <a:pPr lvl="0"/>
            <a:r>
              <a:rPr lang="en-US" dirty="0"/>
              <a:t>Slide Title</a:t>
            </a:r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35731" y="1395804"/>
            <a:ext cx="8915400" cy="45719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buFontTx/>
              <a:buNone/>
              <a:defRPr sz="2400">
                <a:solidFill>
                  <a:schemeClr val="tx1"/>
                </a:solidFill>
                <a:latin typeface="Gilmer Light" pitchFamily="2" charset="77"/>
              </a:defRPr>
            </a:lvl1pPr>
          </a:lstStyle>
          <a:p>
            <a:pPr lvl="0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DE22D-D1C4-AB41-9C40-C79140D33E7A}"/>
              </a:ext>
            </a:extLst>
          </p:cNvPr>
          <p:cNvSpPr/>
          <p:nvPr userDrawn="1"/>
        </p:nvSpPr>
        <p:spPr>
          <a:xfrm>
            <a:off x="0" y="724306"/>
            <a:ext cx="587141" cy="45719"/>
          </a:xfrm>
          <a:prstGeom prst="rect">
            <a:avLst/>
          </a:prstGeom>
          <a:solidFill>
            <a:srgbClr val="007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ilmer" pitchFamily="2" charset="77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AD9873A-6ED8-0A4F-8025-2717A4E606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8" y="6487920"/>
            <a:ext cx="757238" cy="27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Gilmer Light" pitchFamily="2" charset="77"/>
              </a:defRPr>
            </a:lvl1pPr>
            <a:lvl2pPr marL="457200" indent="0">
              <a:buNone/>
              <a:defRPr sz="1200">
                <a:latin typeface="Gilmer Light" pitchFamily="2" charset="77"/>
              </a:defRPr>
            </a:lvl2pPr>
            <a:lvl3pPr marL="914400" indent="0">
              <a:buNone/>
              <a:defRPr sz="1200">
                <a:latin typeface="Gilmer Light" pitchFamily="2" charset="77"/>
              </a:defRPr>
            </a:lvl3pPr>
            <a:lvl4pPr marL="1371600" indent="0">
              <a:buNone/>
              <a:defRPr sz="1200">
                <a:latin typeface="Gilmer Light" pitchFamily="2" charset="77"/>
              </a:defRPr>
            </a:lvl4pPr>
            <a:lvl5pPr marL="1828800" indent="0">
              <a:buNone/>
              <a:defRPr sz="1200">
                <a:latin typeface="Gilmer Ligh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CA5C4-0002-4D45-9887-84F8B61EBDB4}"/>
              </a:ext>
            </a:extLst>
          </p:cNvPr>
          <p:cNvSpPr/>
          <p:nvPr userDrawn="1"/>
        </p:nvSpPr>
        <p:spPr>
          <a:xfrm rot="5400000" flipV="1">
            <a:off x="9327568" y="3476721"/>
            <a:ext cx="5052164" cy="45719"/>
          </a:xfrm>
          <a:prstGeom prst="rect">
            <a:avLst/>
          </a:prstGeom>
          <a:solidFill>
            <a:srgbClr val="007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ilmer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0347AD-8629-764F-B046-862700DE5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380" y="154935"/>
            <a:ext cx="1478426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0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und Bild - 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7">
            <a:extLst>
              <a:ext uri="{FF2B5EF4-FFF2-40B4-BE49-F238E27FC236}">
                <a16:creationId xmlns:a16="http://schemas.microsoft.com/office/drawing/2014/main" id="{3524CA70-A90E-774F-B595-F59DCB7576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2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C8AD74-8573-344E-87DE-BBFD1B3014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2" y="5371782"/>
            <a:ext cx="5255468" cy="1086367"/>
          </a:xfrm>
          <a:prstGeom prst="rect">
            <a:avLst/>
          </a:prstGeom>
        </p:spPr>
      </p:pic>
      <p:sp>
        <p:nvSpPr>
          <p:cNvPr id="5" name="Untertitel 13">
            <a:extLst>
              <a:ext uri="{FF2B5EF4-FFF2-40B4-BE49-F238E27FC236}">
                <a16:creationId xmlns:a16="http://schemas.microsoft.com/office/drawing/2014/main" id="{82EED014-5C4F-3F4D-AE4A-88E9FA558B06}"/>
              </a:ext>
            </a:extLst>
          </p:cNvPr>
          <p:cNvSpPr txBox="1">
            <a:spLocks/>
          </p:cNvSpPr>
          <p:nvPr userDrawn="1"/>
        </p:nvSpPr>
        <p:spPr>
          <a:xfrm>
            <a:off x="385262" y="4611910"/>
            <a:ext cx="4814547" cy="4406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cap="all" spc="200" dirty="0">
                <a:solidFill>
                  <a:schemeClr val="accent6"/>
                </a:solidFill>
              </a:rPr>
              <a:t>Premium Laboratory Equipment</a:t>
            </a:r>
          </a:p>
        </p:txBody>
      </p:sp>
    </p:spTree>
    <p:extLst>
      <p:ext uri="{BB962C8B-B14F-4D97-AF65-F5344CB8AC3E}">
        <p14:creationId xmlns:p14="http://schemas.microsoft.com/office/powerpoint/2010/main" val="246474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Titelseite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-Form 8">
            <a:extLst>
              <a:ext uri="{FF2B5EF4-FFF2-40B4-BE49-F238E27FC236}">
                <a16:creationId xmlns:a16="http://schemas.microsoft.com/office/drawing/2014/main" id="{5D568DAC-DC56-BF49-96F3-936B15FD9DCF}"/>
              </a:ext>
            </a:extLst>
          </p:cNvPr>
          <p:cNvSpPr/>
          <p:nvPr userDrawn="1"/>
        </p:nvSpPr>
        <p:spPr>
          <a:xfrm rot="18804848">
            <a:off x="5759448" y="5514184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F158279F-D3A7-7F40-817F-CBB1957831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734" y="2754409"/>
            <a:ext cx="8654528" cy="1070056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 algn="ctr">
              <a:lnSpc>
                <a:spcPct val="12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Präsentationstitel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4EC71C1-6BA5-834A-9215-4D3968B02E2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68734" y="3824465"/>
            <a:ext cx="8654528" cy="136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Untertitel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CD02378-B23B-A540-BD6E-B308C5DD68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271" y="384049"/>
            <a:ext cx="2785939" cy="57588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7A1F8B-F975-E845-80E7-56CB9C66F7E0}"/>
              </a:ext>
            </a:extLst>
          </p:cNvPr>
          <p:cNvSpPr/>
          <p:nvPr userDrawn="1"/>
        </p:nvSpPr>
        <p:spPr>
          <a:xfrm>
            <a:off x="11658600" y="92074"/>
            <a:ext cx="533399" cy="446389"/>
          </a:xfrm>
          <a:prstGeom prst="ellipse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989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. Titel - weiß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-Form 4">
            <a:extLst>
              <a:ext uri="{FF2B5EF4-FFF2-40B4-BE49-F238E27FC236}">
                <a16:creationId xmlns:a16="http://schemas.microsoft.com/office/drawing/2014/main" id="{4D219250-40FD-C747-B86D-C52320F3D5B5}"/>
              </a:ext>
            </a:extLst>
          </p:cNvPr>
          <p:cNvSpPr/>
          <p:nvPr userDrawn="1"/>
        </p:nvSpPr>
        <p:spPr>
          <a:xfrm>
            <a:off x="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0B4AD-09A4-934D-B030-225E5CA2F0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B58C5E41-C89C-A845-BD5A-4B2EB849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2FFA5C9-8497-204A-BF24-14AAD4BF11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. Titel - weiß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-Form 5">
            <a:extLst>
              <a:ext uri="{FF2B5EF4-FFF2-40B4-BE49-F238E27FC236}">
                <a16:creationId xmlns:a16="http://schemas.microsoft.com/office/drawing/2014/main" id="{26B82868-9902-1846-903C-0C50F475ABFE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4">
            <a:extLst>
              <a:ext uri="{FF2B5EF4-FFF2-40B4-BE49-F238E27FC236}">
                <a16:creationId xmlns:a16="http://schemas.microsoft.com/office/drawing/2014/main" id="{AE38FC64-1974-654D-82D6-2686AACD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1BF409-4B2D-214A-B22D-2F5C385D0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24C6AFD-EFBC-3E44-96B4-B1B32C2E58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5695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. Titel - Bild - links">
    <p:bg>
      <p:bgPr>
        <a:blipFill dpi="0" rotWithShape="1">
          <a:blip r:embed="rId2">
            <a:alphaModFix amt="1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-Form 4">
            <a:extLst>
              <a:ext uri="{FF2B5EF4-FFF2-40B4-BE49-F238E27FC236}">
                <a16:creationId xmlns:a16="http://schemas.microsoft.com/office/drawing/2014/main" id="{4D219250-40FD-C747-B86D-C52320F3D5B5}"/>
              </a:ext>
            </a:extLst>
          </p:cNvPr>
          <p:cNvSpPr/>
          <p:nvPr userDrawn="1"/>
        </p:nvSpPr>
        <p:spPr>
          <a:xfrm>
            <a:off x="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0B4AD-09A4-934D-B030-225E5CA2F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B58C5E41-C89C-A845-BD5A-4B2EB849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ECADB93-8A25-1F41-AE6C-46380F0048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3800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. Titel - Bild - rechts">
    <p:bg>
      <p:bgPr>
        <a:blipFill dpi="0" rotWithShape="1">
          <a:blip r:embed="rId2">
            <a:alphaModFix amt="1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A30B4AD-09A4-934D-B030-225E5CA2F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7522" y="172122"/>
            <a:ext cx="135865" cy="209023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B58C5E41-C89C-A845-BD5A-4B2EB849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L-Form 5">
            <a:extLst>
              <a:ext uri="{FF2B5EF4-FFF2-40B4-BE49-F238E27FC236}">
                <a16:creationId xmlns:a16="http://schemas.microsoft.com/office/drawing/2014/main" id="{E64A5462-3873-5B40-AAA4-52C87AD6BD03}"/>
              </a:ext>
            </a:extLst>
          </p:cNvPr>
          <p:cNvSpPr/>
          <p:nvPr userDrawn="1"/>
        </p:nvSpPr>
        <p:spPr>
          <a:xfrm rot="16200000">
            <a:off x="11518900" y="6184900"/>
            <a:ext cx="673100" cy="673100"/>
          </a:xfrm>
          <a:prstGeom prst="corner">
            <a:avLst>
              <a:gd name="adj1" fmla="val 12366"/>
              <a:gd name="adj2" fmla="val 134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B59747F-475A-A841-899A-5FDD168B18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061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r 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27">
            <a:extLst>
              <a:ext uri="{FF2B5EF4-FFF2-40B4-BE49-F238E27FC236}">
                <a16:creationId xmlns:a16="http://schemas.microsoft.com/office/drawing/2014/main" id="{774E297C-F163-4E42-9F45-F7486D4151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2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B917435-23C4-0445-98AB-C200E0FBB586}"/>
              </a:ext>
            </a:extLst>
          </p:cNvPr>
          <p:cNvGrpSpPr/>
          <p:nvPr userDrawn="1"/>
        </p:nvGrpSpPr>
        <p:grpSpPr>
          <a:xfrm>
            <a:off x="1832928" y="2368703"/>
            <a:ext cx="8636000" cy="2271418"/>
            <a:chOff x="1741488" y="2597303"/>
            <a:chExt cx="8636000" cy="2271418"/>
          </a:xfrm>
        </p:grpSpPr>
        <p:sp>
          <p:nvSpPr>
            <p:cNvPr id="9" name="L-Form 8">
              <a:extLst>
                <a:ext uri="{FF2B5EF4-FFF2-40B4-BE49-F238E27FC236}">
                  <a16:creationId xmlns:a16="http://schemas.microsoft.com/office/drawing/2014/main" id="{C49EFBC4-91D5-7A4B-B3A3-37A66D4B3062}"/>
                </a:ext>
              </a:extLst>
            </p:cNvPr>
            <p:cNvSpPr/>
            <p:nvPr/>
          </p:nvSpPr>
          <p:spPr>
            <a:xfrm rot="16200000">
              <a:off x="9704388" y="4195621"/>
              <a:ext cx="673100" cy="673100"/>
            </a:xfrm>
            <a:prstGeom prst="corner">
              <a:avLst>
                <a:gd name="adj1" fmla="val 12366"/>
                <a:gd name="adj2" fmla="val 1344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L-Form 9">
              <a:extLst>
                <a:ext uri="{FF2B5EF4-FFF2-40B4-BE49-F238E27FC236}">
                  <a16:creationId xmlns:a16="http://schemas.microsoft.com/office/drawing/2014/main" id="{42880BB4-B58A-384C-8CF5-B769C0E98421}"/>
                </a:ext>
              </a:extLst>
            </p:cNvPr>
            <p:cNvSpPr/>
            <p:nvPr/>
          </p:nvSpPr>
          <p:spPr>
            <a:xfrm rot="5400000">
              <a:off x="1741488" y="2597303"/>
              <a:ext cx="673100" cy="673100"/>
            </a:xfrm>
            <a:prstGeom prst="corner">
              <a:avLst>
                <a:gd name="adj1" fmla="val 12366"/>
                <a:gd name="adj2" fmla="val 1344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Titel 18">
            <a:extLst>
              <a:ext uri="{FF2B5EF4-FFF2-40B4-BE49-F238E27FC236}">
                <a16:creationId xmlns:a16="http://schemas.microsoft.com/office/drawing/2014/main" id="{4944DA8B-50B1-4B40-B275-C7B56F742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401" y="2801109"/>
            <a:ext cx="8183880" cy="1070056"/>
          </a:xfrm>
          <a:prstGeom prst="rect">
            <a:avLst/>
          </a:prstGeom>
        </p:spPr>
        <p:txBody>
          <a:bodyPr wrap="square" bIns="360000">
            <a:spAutoFit/>
          </a:bodyPr>
          <a:lstStyle>
            <a:lvl1pPr algn="ctr">
              <a:lnSpc>
                <a:spcPct val="12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Zitat / </a:t>
            </a:r>
            <a:r>
              <a:rPr lang="de-DE" dirty="0" err="1"/>
              <a:t>Hervorherbung</a:t>
            </a:r>
            <a:r>
              <a:rPr lang="de-DE" dirty="0"/>
              <a:t> etc. </a:t>
            </a:r>
          </a:p>
        </p:txBody>
      </p:sp>
    </p:spTree>
    <p:extLst>
      <p:ext uri="{BB962C8B-B14F-4D97-AF65-F5344CB8AC3E}">
        <p14:creationId xmlns:p14="http://schemas.microsoft.com/office/powerpoint/2010/main" val="58949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0DFBEC0-3ACD-584A-89A9-81826B52D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/>
          <a:srcRect r="81685"/>
          <a:stretch/>
        </p:blipFill>
        <p:spPr>
          <a:xfrm>
            <a:off x="11728058" y="156992"/>
            <a:ext cx="327954" cy="3683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B687E58-08A2-C748-9686-E99E52D869DA}"/>
              </a:ext>
            </a:extLst>
          </p:cNvPr>
          <p:cNvSpPr/>
          <p:nvPr userDrawn="1"/>
        </p:nvSpPr>
        <p:spPr>
          <a:xfrm rot="16200000">
            <a:off x="10677038" y="3164099"/>
            <a:ext cx="27093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| Heidolph Instruments GmbH &amp; CO. KG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0" r:id="rId2"/>
    <p:sldLayoutId id="2147483681" r:id="rId3"/>
    <p:sldLayoutId id="2147483691" r:id="rId4"/>
    <p:sldLayoutId id="2147483649" r:id="rId5"/>
    <p:sldLayoutId id="2147483660" r:id="rId6"/>
    <p:sldLayoutId id="2147483676" r:id="rId7"/>
    <p:sldLayoutId id="2147483677" r:id="rId8"/>
    <p:sldLayoutId id="2147483678" r:id="rId9"/>
    <p:sldLayoutId id="2147483662" r:id="rId10"/>
    <p:sldLayoutId id="2147483679" r:id="rId11"/>
    <p:sldLayoutId id="2147483661" r:id="rId12"/>
    <p:sldLayoutId id="2147483680" r:id="rId13"/>
    <p:sldLayoutId id="2147483686" r:id="rId14"/>
    <p:sldLayoutId id="2147483687" r:id="rId15"/>
    <p:sldLayoutId id="2147483688" r:id="rId16"/>
    <p:sldLayoutId id="2147483689" r:id="rId17"/>
    <p:sldLayoutId id="2147483682" r:id="rId18"/>
    <p:sldLayoutId id="2147483683" r:id="rId19"/>
    <p:sldLayoutId id="2147483685" r:id="rId20"/>
    <p:sldLayoutId id="2147483684" r:id="rId21"/>
    <p:sldLayoutId id="2147483668" r:id="rId22"/>
    <p:sldLayoutId id="2147483674" r:id="rId23"/>
    <p:sldLayoutId id="2147483716" r:id="rId24"/>
    <p:sldLayoutId id="2147483717" r:id="rId25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0" i="0" strike="noStrike" kern="1200" cap="none" spc="0" baseline="0">
          <a:solidFill>
            <a:schemeClr val="accent1"/>
          </a:solidFill>
          <a:effectLst/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accent1"/>
        </a:buClr>
        <a:buSzPct val="100000"/>
        <a:buFont typeface="Wingdings" pitchFamily="2" charset="2"/>
        <a:buChar char="§"/>
        <a:defRPr sz="1600" b="0" i="0" kern="1200" baseline="0">
          <a:solidFill>
            <a:schemeClr val="tx2"/>
          </a:solidFill>
          <a:effectLst/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accent1"/>
        </a:buClr>
        <a:buSzPct val="100000"/>
        <a:buFont typeface="Wingdings" pitchFamily="2" charset="2"/>
        <a:buChar char="§"/>
        <a:defRPr sz="1400" b="0" i="0" kern="1200" cap="none" baseline="0">
          <a:solidFill>
            <a:schemeClr val="tx2"/>
          </a:solidFill>
          <a:effectLst/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accent1"/>
        </a:buClr>
        <a:buSzPct val="100000"/>
        <a:buFont typeface="Wingdings" pitchFamily="2" charset="2"/>
        <a:buChar char="§"/>
        <a:defRPr sz="1200" b="0" i="0" kern="1200" baseline="0">
          <a:solidFill>
            <a:schemeClr val="tx2"/>
          </a:solidFill>
          <a:effectLst/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Clr>
          <a:schemeClr val="accent1"/>
        </a:buClr>
        <a:buSzPct val="100000"/>
        <a:buFont typeface="Wingdings" pitchFamily="2" charset="2"/>
        <a:buChar char="§"/>
        <a:defRPr sz="1000" b="0" i="0" kern="1200" cap="none" baseline="0">
          <a:solidFill>
            <a:schemeClr val="tx2"/>
          </a:solidFill>
          <a:effectLst/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Wingdings" pitchFamily="2" charset="2"/>
        <a:buChar char="§"/>
        <a:defRPr sz="1000" b="0" i="0" kern="1200" baseline="0">
          <a:solidFill>
            <a:schemeClr val="tx2"/>
          </a:solidFill>
          <a:effectLst/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heidolph-instruments.com/ko_KR/%EC%A0%9C%ED%92%88/%EC%B6%94%EA%B0%80%20%EC%95%85%EC%84%B8%EC%82%AC%EB%A6%AC/%EB%B0%9F%EA%B8%B0%ED%8C%90~p1010" TargetMode="Externa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13">
            <a:extLst>
              <a:ext uri="{FF2B5EF4-FFF2-40B4-BE49-F238E27FC236}">
                <a16:creationId xmlns:a16="http://schemas.microsoft.com/office/drawing/2014/main" id="{0D3A6F86-4E7D-4515-B183-86EB8CC7D5BF}"/>
              </a:ext>
            </a:extLst>
          </p:cNvPr>
          <p:cNvSpPr/>
          <p:nvPr/>
        </p:nvSpPr>
        <p:spPr>
          <a:xfrm>
            <a:off x="5007852" y="2697988"/>
            <a:ext cx="2176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Heidolph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30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dirty="0"/>
              <a:t>Magnetic</a:t>
            </a:r>
            <a:r>
              <a:rPr lang="ko-KR" altLang="en-US" dirty="0"/>
              <a:t> </a:t>
            </a:r>
            <a:r>
              <a:rPr lang="en-US" altLang="ko-KR" dirty="0"/>
              <a:t>stirrer</a:t>
            </a:r>
            <a:r>
              <a:rPr lang="en-US" dirty="0"/>
              <a:t>(</a:t>
            </a:r>
            <a:r>
              <a:rPr lang="ko-KR" altLang="en-US" dirty="0"/>
              <a:t>자력 </a:t>
            </a:r>
            <a:r>
              <a:rPr lang="ko-KR" altLang="en-US" dirty="0" err="1"/>
              <a:t>교반기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418515" y="143375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-PLATE Mix ‘n’ </a:t>
            </a:r>
            <a:r>
              <a:rPr lang="en-US" altLang="ko-KR" sz="1400" dirty="0">
                <a:solidFill>
                  <a:srgbClr val="000000"/>
                </a:solidFill>
                <a:latin typeface="Roboto" panose="02000000000000000000" pitchFamily="2" charset="0"/>
              </a:rPr>
              <a:t>series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는 자력 교반기</a:t>
            </a:r>
            <a:r>
              <a:rPr lang="ko-KR" altLang="en-US" sz="1400" dirty="0">
                <a:solidFill>
                  <a:srgbClr val="000000"/>
                </a:solidFill>
                <a:latin typeface="Roboto" panose="02000000000000000000" pitchFamily="2" charset="0"/>
              </a:rPr>
              <a:t>에서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가장 많이 사용되는 제품입니다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이를 통해 사용자는 최대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1,400rpm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까지 부드럽게 교반하고 최대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350°C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온도까지 높은 정밀도로 가열할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또한 언제든지 제품을 사용하고 중지할 수 있는 전원버튼 및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놉에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있는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LED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링은 정교하교 안전하게 사용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할수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다이나믹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로터리놉은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회전 속도에 따라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설정값을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빠르게 혹은 느리게 조정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할수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잠금 기능은 값이 우발적으로 변경되는 것을 방지합니다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바로 이런 부분이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"Research made easy 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연구가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쉬워짐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)"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을 의미합니다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 자력 교반기는 가장 중요한 안전 기능을 갖추고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가열판과 제어판 사이의 안전 거리와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50°C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이상의 온도에서 시각적인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잔열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표시기가 화상을 방지합니다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아노다이징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처리된 알루미늄으로 제작된 특허 받은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Kera-Disk</a:t>
            </a:r>
            <a:r>
              <a:rPr lang="en-US" altLang="ko-KR" sz="1400" b="0" i="0" baseline="300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®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풋프린트는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내화학성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긁힘 방지 기능에 직경이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145mm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 유니크한 사이즈 덕분에 좁은 설치 공간에서 많은 액세서리 및 샘플과 함께 사용하기에 적합하며 제품의 재질 특성으로 빠른 가열 시간을 보장합니다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마그네틱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교반기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-PLATE Mix 'n' Heat Core+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는 원하는 온도까지 설정할 수 있는 디지털 디스플레이를 제공합니다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오버슈팅이 없는 이 정밀한 온도는 두 가지 선택 가능한 가열 모드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(FAST/PRECISE)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 옵션인 외부 온도 센서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Pt1000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에 의해 제어됩니다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Grafik 32">
            <a:extLst>
              <a:ext uri="{FF2B5EF4-FFF2-40B4-BE49-F238E27FC236}">
                <a16:creationId xmlns:a16="http://schemas.microsoft.com/office/drawing/2014/main" id="{A0AB23A5-1732-4F9A-867E-C092AE0B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60" y="2256606"/>
            <a:ext cx="2902899" cy="21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23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/>
              <a:t>Overhead</a:t>
            </a:r>
            <a:r>
              <a:rPr lang="ko-KR" altLang="en-US" dirty="0"/>
              <a:t> </a:t>
            </a:r>
            <a:r>
              <a:rPr lang="en-US" altLang="ko-KR" dirty="0"/>
              <a:t>stirrer</a:t>
            </a:r>
            <a:r>
              <a:rPr lang="en-US" dirty="0"/>
              <a:t>(</a:t>
            </a:r>
            <a:r>
              <a:rPr lang="ko-KR" altLang="en-US" dirty="0"/>
              <a:t>오버헤드 </a:t>
            </a:r>
            <a:r>
              <a:rPr lang="ko-KR" altLang="en-US" dirty="0" err="1"/>
              <a:t>교반기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418515" y="143375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-TORQUE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제품군 장치는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Heidolph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고성능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교반기입니다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-TORQUE Ultimate 200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실험실 교반기는 점도는 최고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100,000mPas,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부피는 최대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리터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(H2O)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까지 강력한 교반에 적합합니다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넓은 속도 범위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(10~2,000rpm)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200Ncm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에 달하는 최대 토크를 자랑합니다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뿐만 아니라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-TORQUE Ultimate 200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은 무엇보다도 프로그래밍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공정 모니터링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타이머 기능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토크 트렌드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밸류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디스플레이 포함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을 비롯해 애플리케이션에 실시간으로 실험 상황을 모니터링하며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사용할수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있는 장비입니다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여기에는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USB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RS232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개의 인터페이스가 장착되어 있어서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외부장치나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PC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 연결하여 프로그램화 컨트롤러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(PLC)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또는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LabManager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등과 같은 자동화 시스템으로 연결하여 사용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할수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PC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를 통한 최대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개 장치의 원격 조정용 무료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-Control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소프트웨어를 포함합니다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실험실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교반기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-TORQUE Ultimate 200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은 최신 엔진 기술 덕분에 모든 교반 작업을 최소한의 소음으로 수행합니다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안전과 관련된 시작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정지 터치 기능은 의도하지 않은 작동의 위험을 최소화해줍니다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흄 후드 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또는 원자로 상부구조용 드라이브로 사용하기에 적합한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-TORQUE Ultimate 200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에는 지름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10.5mm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퀵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액션 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안전 링이 포함된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퀵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 있어서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다양한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임펠라와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결합해 최상의 교반 결과를 도출할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Bildplatzhalter 29">
            <a:extLst>
              <a:ext uri="{FF2B5EF4-FFF2-40B4-BE49-F238E27FC236}">
                <a16:creationId xmlns:a16="http://schemas.microsoft.com/office/drawing/2014/main" id="{739130AD-E405-4AA9-861D-7E7B9BF2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30" r="9730"/>
          <a:stretch>
            <a:fillRect/>
          </a:stretch>
        </p:blipFill>
        <p:spPr>
          <a:xfrm>
            <a:off x="758074" y="1865808"/>
            <a:ext cx="3126384" cy="3126384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235776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13">
            <a:extLst>
              <a:ext uri="{FF2B5EF4-FFF2-40B4-BE49-F238E27FC236}">
                <a16:creationId xmlns:a16="http://schemas.microsoft.com/office/drawing/2014/main" id="{0D3A6F86-4E7D-4515-B183-86EB8CC7D5BF}"/>
              </a:ext>
            </a:extLst>
          </p:cNvPr>
          <p:cNvSpPr/>
          <p:nvPr/>
        </p:nvSpPr>
        <p:spPr>
          <a:xfrm>
            <a:off x="4787249" y="2581546"/>
            <a:ext cx="26175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Automation</a:t>
            </a:r>
          </a:p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ko-KR" alt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자동화 모듈</a:t>
            </a:r>
            <a:r>
              <a:rPr lang="en-US" altLang="ko-KR" sz="32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25799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 altLang="ko-KR" dirty="0">
                <a:solidFill>
                  <a:schemeClr val="accent1"/>
                </a:solidFill>
              </a:rPr>
              <a:t>Hei-Process Cloud Core(</a:t>
            </a:r>
            <a:r>
              <a:rPr lang="ko-KR" altLang="en-US" dirty="0">
                <a:solidFill>
                  <a:schemeClr val="accent1"/>
                </a:solidFill>
              </a:rPr>
              <a:t>자동화 시스템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971431" y="178764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네트워크화되고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자동화된 실험실 환경을 마련하는 것은 결코 쉬운 일이 아닙니다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수동 작업 흐름을 완전히 자동화된 프로세스로 전환하는 것은 서로 다른 장치와 소프트웨어 간의 호환성 문제로 인해 종종 장애물에 부딪힙니다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제한된 솔루션은 수동 개입을 필요로 하며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작업 흐름 효율성을 방해한다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sz="1400" dirty="0"/>
            </a:br>
            <a:br>
              <a:rPr lang="ko-KR" altLang="en-US" sz="1400" dirty="0"/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이러한 문제를 인식하고 지원하고자 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-PROCESS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개별 실험실 장치를 원활하게 통합하고 원격으로 제어하거나 복잡한 프로세스를 완전히 자동화하는 등 고객의 요구에 맞는 맞춤형 솔루션을 제공합니다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nhaltsplatzhalter 8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4AB94C26-CB9D-47B5-9710-2BB973FC9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67" y="1752917"/>
            <a:ext cx="4047542" cy="30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4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F78C4C1-2FE7-9A44-A349-9F36A4BE303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94112" y="945227"/>
            <a:ext cx="9622750" cy="4479925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AD7C08CD-967A-44E0-8D64-5E8724C64B21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 altLang="ko-KR" dirty="0">
                <a:solidFill>
                  <a:schemeClr val="accent1"/>
                </a:solidFill>
              </a:rPr>
              <a:t>Hei-Process Cloud Core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1581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13">
            <a:extLst>
              <a:ext uri="{FF2B5EF4-FFF2-40B4-BE49-F238E27FC236}">
                <a16:creationId xmlns:a16="http://schemas.microsoft.com/office/drawing/2014/main" id="{0D3A6F86-4E7D-4515-B183-86EB8CC7D5BF}"/>
              </a:ext>
            </a:extLst>
          </p:cNvPr>
          <p:cNvSpPr/>
          <p:nvPr/>
        </p:nvSpPr>
        <p:spPr>
          <a:xfrm>
            <a:off x="4440891" y="2697988"/>
            <a:ext cx="33102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Voltex&amp;Shaker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 altLang="ko-KR" dirty="0">
                <a:solidFill>
                  <a:srgbClr val="EA7415"/>
                </a:solidFill>
              </a:rPr>
              <a:t>Platform shakers(</a:t>
            </a:r>
            <a:r>
              <a:rPr lang="ko-KR" altLang="en-US" dirty="0" err="1">
                <a:solidFill>
                  <a:srgbClr val="EA7415"/>
                </a:solidFill>
              </a:rPr>
              <a:t>플렛폼</a:t>
            </a:r>
            <a:r>
              <a:rPr lang="ko-KR" altLang="en-US" dirty="0">
                <a:solidFill>
                  <a:srgbClr val="EA7415"/>
                </a:solidFill>
              </a:rPr>
              <a:t> </a:t>
            </a:r>
            <a:r>
              <a:rPr lang="ko-KR" altLang="en-US" dirty="0" err="1">
                <a:solidFill>
                  <a:srgbClr val="EA7415"/>
                </a:solidFill>
              </a:rPr>
              <a:t>쉐이커</a:t>
            </a:r>
            <a:r>
              <a:rPr lang="en-US" altLang="ko-KR" dirty="0">
                <a:solidFill>
                  <a:srgbClr val="EA7415"/>
                </a:solidFill>
              </a:rPr>
              <a:t>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971431" y="1787642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-SHAKE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시리즈의 플랫폼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셰이커를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사용하면 다양한 유형의 이동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하중 무게 및 흔들림 및 혼합을 위한 광범위한 액세서리를 통해 가능한 수많은 응용 프로그램을 얻을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sz="1400" dirty="0"/>
            </a:br>
            <a:br>
              <a:rPr lang="ko-KR" altLang="en-US" sz="1400" dirty="0"/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올바른 액세서리와 함께 최고 요구 사항을 충족하는 신뢰할 수 있는 플랫폼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셰이커를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가질 수 있으며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강력한 디자인과 직관적인 작동 덕분에 실험실의 일상적인 요구 사항을 충족합니다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Bildplatzhalter 24">
            <a:extLst>
              <a:ext uri="{FF2B5EF4-FFF2-40B4-BE49-F238E27FC236}">
                <a16:creationId xmlns:a16="http://schemas.microsoft.com/office/drawing/2014/main" id="{14900AEB-BD04-4DA5-B80C-CF723E31CF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" r="299"/>
          <a:stretch>
            <a:fillRect/>
          </a:stretch>
        </p:blipFill>
        <p:spPr>
          <a:xfrm>
            <a:off x="1319198" y="1631660"/>
            <a:ext cx="2830612" cy="28306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916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 altLang="ko-KR" dirty="0"/>
              <a:t>Vortexer(</a:t>
            </a:r>
            <a:r>
              <a:rPr lang="ko-KR" altLang="en-US" dirty="0" err="1"/>
              <a:t>볼텍스</a:t>
            </a:r>
            <a:r>
              <a:rPr lang="ko-KR" altLang="en-US" dirty="0"/>
              <a:t> 믹서</a:t>
            </a:r>
            <a:r>
              <a:rPr lang="en-US" altLang="ko-KR" dirty="0"/>
              <a:t>)</a:t>
            </a:r>
            <a:r>
              <a:rPr lang="de-DE" altLang="ko-KR" dirty="0"/>
              <a:t>: Reax top, Reax control, Multi Reax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5295254" y="182856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Vortexer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모든 실험실에서 핵심적인 역할을 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사용 편의성과 실험실 연구원으로서 얻을 수 있는 빠른 결과에 중점을 둡니다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고체를 용해시키기 위한 것이든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세포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펠렛을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신선한 배지에 용해시키기 위한 것이든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시험관에서 개별 샘플을 단순히 혼합하기 위한 것이든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이 도구는 항상 실험실 벤치의 한 지점을 찾습니다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sz="1400" dirty="0"/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Heidolph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 Instruments GmbH &amp; Co.KG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에는 세 개의 다른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Voltexer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가 있으므로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매일 사용할 수 있는 것이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게다가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단일 </a:t>
            </a:r>
            <a:r>
              <a:rPr lang="en-US" altLang="ko-KR" sz="1400" dirty="0" err="1">
                <a:solidFill>
                  <a:srgbClr val="000000"/>
                </a:solidFill>
                <a:latin typeface="noto"/>
              </a:rPr>
              <a:t>Voltexer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다양한 액세서리로 확장될 수 있어서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다른 샘플들이 더 쉽고 빠르게 처리될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직접 보세요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!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2C8B1D6F-FF38-47CB-80B8-196052136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1" y="3270681"/>
            <a:ext cx="1752518" cy="1980055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8FE15FB6-2738-418D-B430-4891AEAAD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54" y="3505705"/>
            <a:ext cx="2217165" cy="2153660"/>
          </a:xfrm>
          <a:prstGeom prst="rect">
            <a:avLst/>
          </a:prstGeom>
        </p:spPr>
      </p:pic>
      <p:pic>
        <p:nvPicPr>
          <p:cNvPr id="9" name="Picture 4" descr="https://heidolph-instruments.com/website/var/tmp/image-thumbnails/0/1409/thumb__teaserType1/Reax-control.png">
            <a:extLst>
              <a:ext uri="{FF2B5EF4-FFF2-40B4-BE49-F238E27FC236}">
                <a16:creationId xmlns:a16="http://schemas.microsoft.com/office/drawing/2014/main" id="{9FC5F5E7-0856-4EE3-8799-35F8C26D4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60" y="838627"/>
            <a:ext cx="2784759" cy="278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0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 altLang="ko-KR" dirty="0">
                <a:solidFill>
                  <a:srgbClr val="EA7415"/>
                </a:solidFill>
              </a:rPr>
              <a:t>Overhead shakers(</a:t>
            </a:r>
            <a:r>
              <a:rPr lang="ko-KR" altLang="en-US" dirty="0">
                <a:solidFill>
                  <a:srgbClr val="EA7415"/>
                </a:solidFill>
              </a:rPr>
              <a:t>오버헤드 </a:t>
            </a:r>
            <a:r>
              <a:rPr lang="ko-KR" altLang="en-US" dirty="0" err="1">
                <a:solidFill>
                  <a:srgbClr val="EA7415"/>
                </a:solidFill>
              </a:rPr>
              <a:t>쉐이커</a:t>
            </a:r>
            <a:r>
              <a:rPr lang="en-US" altLang="ko-KR" dirty="0">
                <a:solidFill>
                  <a:srgbClr val="EA7415"/>
                </a:solidFill>
              </a:rPr>
              <a:t>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971431" y="1787642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콤팩트한 오버헤드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셰이커는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다양한 용도에 적합합니다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특히 페인트 및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바니시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기술에서 이 도구는 색상 안료를 적절하게 분배하여 원하는 고른 결과를 얻기 위한 중요한 전제 조건을 제공합니다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또한 대용량 모델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(Reax 20)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에는 모두 별도의 비상 스위치가 장착되어 있어 무거운 하중과 고회전에도 절대적인 안전성이 보장됩니다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4" descr="https://heidolph-instruments.com/website/var/tmp/image-thumbnails/0/1408/thumb__teaserType1/Reax-20.png">
            <a:extLst>
              <a:ext uri="{FF2B5EF4-FFF2-40B4-BE49-F238E27FC236}">
                <a16:creationId xmlns:a16="http://schemas.microsoft.com/office/drawing/2014/main" id="{0ECCCDFE-DA73-4AA6-8642-D37D2811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46" y="596441"/>
            <a:ext cx="2832558" cy="28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5">
            <a:extLst>
              <a:ext uri="{FF2B5EF4-FFF2-40B4-BE49-F238E27FC236}">
                <a16:creationId xmlns:a16="http://schemas.microsoft.com/office/drawing/2014/main" id="{C2B6B477-7D6F-4A52-AF6C-4845ED4B58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46" y="3308789"/>
            <a:ext cx="3049384" cy="30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Liquid handling(</a:t>
            </a:r>
            <a:r>
              <a:rPr lang="ko-KR" altLang="en-US" dirty="0" err="1">
                <a:solidFill>
                  <a:srgbClr val="EA7415"/>
                </a:solidFill>
              </a:rPr>
              <a:t>정량이송</a:t>
            </a:r>
            <a:r>
              <a:rPr lang="ko-KR" altLang="en-US" dirty="0">
                <a:solidFill>
                  <a:srgbClr val="EA7415"/>
                </a:solidFill>
              </a:rPr>
              <a:t> 펌프</a:t>
            </a:r>
            <a:r>
              <a:rPr lang="en-US" altLang="ko-KR" dirty="0">
                <a:solidFill>
                  <a:srgbClr val="EA7415"/>
                </a:solidFill>
              </a:rPr>
              <a:t>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971431" y="178764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정확한 투여는 제약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화장품 및 식품 부문에서 특히나 중요합니다 종합적인 공정 여건은 민감한 샘플의 안전한 운반에 전제 조건입니다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이는 오차 범위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±0.5%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제어 정확성과 정밀한 속도 조절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(5~120rpm)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로 보장됩니다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게다가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2"/>
              </a:rPr>
              <a:t>옵션인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2"/>
              </a:rPr>
              <a:t>풋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2"/>
              </a:rPr>
              <a:t> 스위치로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폐쇄된 배기 후드에서 펌프가 작동할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속도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회전 방향 및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온오프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기능 등의 매개 변수를 아날로그 또는 디지털 인터페이스를 통해 외부적으로 제어할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 모델에서는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싱글 채널 또는 멀티 채널 펌프 헤드를 선택할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유량은 펌프 헤드에 따라 달라집니다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싱글 채널 헤드는 분당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0.38~813 ml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멀티 채널 헤드는 분당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0.005~364 ml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공정 중점에 따라 다음 매개 변수를 장치에서 설정할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속도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튜빙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지름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유량 디스플레이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계량 부피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투여 간격 및 쉬는 시간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펌프는 최적의 투여 결과를 위해 조정됩니다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7C7E00-67CB-46DB-8293-3EB18487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46" y="1787642"/>
            <a:ext cx="3576143" cy="32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EB64F-3A6D-4326-B8F0-9374CCBF042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de-DE"/>
              <a:t>Product Categories</a:t>
            </a:r>
            <a:endParaRPr lang="de-DE" dirty="0"/>
          </a:p>
        </p:txBody>
      </p:sp>
      <p:pic>
        <p:nvPicPr>
          <p:cNvPr id="3" name="Inhaltsplatzhalter 22">
            <a:extLst>
              <a:ext uri="{FF2B5EF4-FFF2-40B4-BE49-F238E27FC236}">
                <a16:creationId xmlns:a16="http://schemas.microsoft.com/office/drawing/2014/main" id="{6961FE2A-94BF-495D-B2D8-D98C3DA8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75" y="6098332"/>
            <a:ext cx="1730166" cy="451910"/>
          </a:xfrm>
          <a:prstGeom prst="rect">
            <a:avLst/>
          </a:prstGeom>
        </p:spPr>
      </p:pic>
      <p:sp>
        <p:nvSpPr>
          <p:cNvPr id="4" name="Rectangle 22">
            <a:extLst>
              <a:ext uri="{FF2B5EF4-FFF2-40B4-BE49-F238E27FC236}">
                <a16:creationId xmlns:a16="http://schemas.microsoft.com/office/drawing/2014/main" id="{7EDB777A-E57D-41C9-80C5-928EB528101E}"/>
              </a:ext>
            </a:extLst>
          </p:cNvPr>
          <p:cNvSpPr/>
          <p:nvPr/>
        </p:nvSpPr>
        <p:spPr>
          <a:xfrm rot="2700000">
            <a:off x="7900027" y="1458601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CB4E3EE3-70F8-474B-BC1E-2DEEA5DEC4F9}"/>
              </a:ext>
            </a:extLst>
          </p:cNvPr>
          <p:cNvSpPr/>
          <p:nvPr/>
        </p:nvSpPr>
        <p:spPr>
          <a:xfrm rot="2700000">
            <a:off x="6297325" y="4111888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C493BF5B-1339-46E4-A4FB-2920E6B58BE3}"/>
              </a:ext>
            </a:extLst>
          </p:cNvPr>
          <p:cNvSpPr/>
          <p:nvPr/>
        </p:nvSpPr>
        <p:spPr>
          <a:xfrm rot="2700000">
            <a:off x="4652937" y="1431520"/>
            <a:ext cx="1621915" cy="16219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4F79DE2F-5388-4A34-ACEE-F2E32DCC753E}"/>
              </a:ext>
            </a:extLst>
          </p:cNvPr>
          <p:cNvSpPr/>
          <p:nvPr/>
        </p:nvSpPr>
        <p:spPr>
          <a:xfrm rot="2700000">
            <a:off x="500238" y="2721660"/>
            <a:ext cx="4055860" cy="17559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dplatzhalter 9">
            <a:extLst>
              <a:ext uri="{FF2B5EF4-FFF2-40B4-BE49-F238E27FC236}">
                <a16:creationId xmlns:a16="http://schemas.microsoft.com/office/drawing/2014/main" id="{C5E9CC34-10D6-4C27-8F2A-7B345D32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" t="7368" b="10560"/>
          <a:stretch/>
        </p:blipFill>
        <p:spPr>
          <a:xfrm>
            <a:off x="694493" y="1318893"/>
            <a:ext cx="2974719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pic>
        <p:nvPicPr>
          <p:cNvPr id="9" name="Bildplatzhalter 15">
            <a:extLst>
              <a:ext uri="{FF2B5EF4-FFF2-40B4-BE49-F238E27FC236}">
                <a16:creationId xmlns:a16="http://schemas.microsoft.com/office/drawing/2014/main" id="{3B700BD9-73B6-42EA-B184-112024196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41" t="15873" r="541" b="17621"/>
          <a:stretch/>
        </p:blipFill>
        <p:spPr>
          <a:xfrm>
            <a:off x="2322463" y="2935032"/>
            <a:ext cx="2953034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pic>
        <p:nvPicPr>
          <p:cNvPr id="10" name="Bildplatzhalter 17">
            <a:extLst>
              <a:ext uri="{FF2B5EF4-FFF2-40B4-BE49-F238E27FC236}">
                <a16:creationId xmlns:a16="http://schemas.microsoft.com/office/drawing/2014/main" id="{F1156103-6928-4EEC-BB1A-97FE665BBD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77" t="12038" b="29515"/>
          <a:stretch/>
        </p:blipFill>
        <p:spPr>
          <a:xfrm>
            <a:off x="3979564" y="1330451"/>
            <a:ext cx="2945337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pic>
        <p:nvPicPr>
          <p:cNvPr id="11" name="Bildplatzhalter 19">
            <a:extLst>
              <a:ext uri="{FF2B5EF4-FFF2-40B4-BE49-F238E27FC236}">
                <a16:creationId xmlns:a16="http://schemas.microsoft.com/office/drawing/2014/main" id="{0167CCCF-E0ED-4C96-B1B6-DC9E59F716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20" t="14057" r="7736" b="30808"/>
          <a:stretch/>
        </p:blipFill>
        <p:spPr>
          <a:xfrm>
            <a:off x="5619177" y="2901426"/>
            <a:ext cx="2945337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pic>
        <p:nvPicPr>
          <p:cNvPr id="12" name="Bildplatzhalter 21">
            <a:extLst>
              <a:ext uri="{FF2B5EF4-FFF2-40B4-BE49-F238E27FC236}">
                <a16:creationId xmlns:a16="http://schemas.microsoft.com/office/drawing/2014/main" id="{801BEF1A-60AF-4782-8033-C780D56A93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59" t="14098" r="12733" b="29095"/>
          <a:stretch/>
        </p:blipFill>
        <p:spPr>
          <a:xfrm>
            <a:off x="7246897" y="1342389"/>
            <a:ext cx="2945337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pic>
        <p:nvPicPr>
          <p:cNvPr id="13" name="Bildplatzhalter 25">
            <a:extLst>
              <a:ext uri="{FF2B5EF4-FFF2-40B4-BE49-F238E27FC236}">
                <a16:creationId xmlns:a16="http://schemas.microsoft.com/office/drawing/2014/main" id="{AA55908B-2248-4F5A-9301-FFE9910B58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047" t="11472" b="32519"/>
          <a:stretch/>
        </p:blipFill>
        <p:spPr>
          <a:xfrm>
            <a:off x="8874866" y="2906682"/>
            <a:ext cx="2945337" cy="2945336"/>
          </a:xfrm>
          <a:custGeom>
            <a:avLst/>
            <a:gdLst>
              <a:gd name="connsiteX0" fmla="*/ 1656593 w 3313185"/>
              <a:gd name="connsiteY0" fmla="*/ 0 h 3313184"/>
              <a:gd name="connsiteX1" fmla="*/ 3313185 w 3313185"/>
              <a:gd name="connsiteY1" fmla="*/ 1656592 h 3313184"/>
              <a:gd name="connsiteX2" fmla="*/ 1656593 w 3313185"/>
              <a:gd name="connsiteY2" fmla="*/ 3313184 h 3313184"/>
              <a:gd name="connsiteX3" fmla="*/ 0 w 3313185"/>
              <a:gd name="connsiteY3" fmla="*/ 1656592 h 33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185" h="3313184">
                <a:moveTo>
                  <a:pt x="1656593" y="0"/>
                </a:moveTo>
                <a:lnTo>
                  <a:pt x="3313185" y="1656592"/>
                </a:lnTo>
                <a:lnTo>
                  <a:pt x="1656593" y="3313184"/>
                </a:lnTo>
                <a:lnTo>
                  <a:pt x="0" y="1656592"/>
                </a:lnTo>
                <a:close/>
              </a:path>
            </a:pathLst>
          </a:cu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0CE7CFB-5DE5-4122-ABEC-0A6DDBD463F5}"/>
              </a:ext>
            </a:extLst>
          </p:cNvPr>
          <p:cNvSpPr/>
          <p:nvPr/>
        </p:nvSpPr>
        <p:spPr>
          <a:xfrm rot="2706454">
            <a:off x="476963" y="4382030"/>
            <a:ext cx="2985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Rotary Evaporators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7484DCA-5259-4FCB-ACAE-3289A4C7CD32}"/>
              </a:ext>
            </a:extLst>
          </p:cNvPr>
          <p:cNvSpPr/>
          <p:nvPr/>
        </p:nvSpPr>
        <p:spPr>
          <a:xfrm rot="18900000">
            <a:off x="4286519" y="1130862"/>
            <a:ext cx="1391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Overhead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A04161-1F86-4A7E-AFB3-17C0F81C1372}"/>
              </a:ext>
            </a:extLst>
          </p:cNvPr>
          <p:cNvSpPr/>
          <p:nvPr/>
        </p:nvSpPr>
        <p:spPr>
          <a:xfrm rot="2700000">
            <a:off x="5248499" y="5601787"/>
            <a:ext cx="250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Magnetic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Stirrer</a:t>
            </a:r>
            <a:r>
              <a:rPr lang="de-D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Stirrer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EFE5E0E-9FF3-423F-8FC5-3F4A540B8EC3}"/>
              </a:ext>
            </a:extLst>
          </p:cNvPr>
          <p:cNvSpPr/>
          <p:nvPr/>
        </p:nvSpPr>
        <p:spPr>
          <a:xfrm rot="18873932">
            <a:off x="7354832" y="1276785"/>
            <a:ext cx="1484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Shakers </a:t>
            </a:r>
            <a:r>
              <a:rPr lang="de-D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D610F16-A308-4F3C-A046-66490E8ADD11}"/>
              </a:ext>
            </a:extLst>
          </p:cNvPr>
          <p:cNvSpPr/>
          <p:nvPr/>
        </p:nvSpPr>
        <p:spPr>
          <a:xfrm rot="2700000">
            <a:off x="8557276" y="1414088"/>
            <a:ext cx="1804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Mixers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B15E4D6-6830-4C18-8849-5FB3710F89FF}"/>
              </a:ext>
            </a:extLst>
          </p:cNvPr>
          <p:cNvSpPr/>
          <p:nvPr/>
        </p:nvSpPr>
        <p:spPr>
          <a:xfrm rot="2700000">
            <a:off x="8318303" y="5636966"/>
            <a:ext cx="3022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Peristaltic</a:t>
            </a:r>
            <a:r>
              <a:rPr lang="de-D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Pumps</a:t>
            </a:r>
            <a:r>
              <a:rPr lang="de-DE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Pumps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C1F7BFA-D538-4FCD-A051-07C028C1A83A}"/>
              </a:ext>
            </a:extLst>
          </p:cNvPr>
          <p:cNvSpPr/>
          <p:nvPr/>
        </p:nvSpPr>
        <p:spPr>
          <a:xfrm rot="2700000">
            <a:off x="5288296" y="1379798"/>
            <a:ext cx="1804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Stirrers</a:t>
            </a:r>
            <a:endParaRPr lang="de-DE" dirty="0"/>
          </a:p>
        </p:txBody>
      </p:sp>
      <p:pic>
        <p:nvPicPr>
          <p:cNvPr id="21" name="Bild 1" descr="3 years warranty logo">
            <a:extLst>
              <a:ext uri="{FF2B5EF4-FFF2-40B4-BE49-F238E27FC236}">
                <a16:creationId xmlns:a16="http://schemas.microsoft.com/office/drawing/2014/main" id="{FABF6C0C-36ED-487F-BC88-3FC0B39F1B1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89" y="5647325"/>
            <a:ext cx="1123950" cy="112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322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13">
            <a:extLst>
              <a:ext uri="{FF2B5EF4-FFF2-40B4-BE49-F238E27FC236}">
                <a16:creationId xmlns:a16="http://schemas.microsoft.com/office/drawing/2014/main" id="{0D3A6F86-4E7D-4515-B183-86EB8CC7D5BF}"/>
              </a:ext>
            </a:extLst>
          </p:cNvPr>
          <p:cNvSpPr/>
          <p:nvPr/>
        </p:nvSpPr>
        <p:spPr>
          <a:xfrm>
            <a:off x="5007852" y="2697988"/>
            <a:ext cx="2176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NORMAG</a:t>
            </a:r>
          </a:p>
        </p:txBody>
      </p:sp>
    </p:spTree>
    <p:extLst>
      <p:ext uri="{BB962C8B-B14F-4D97-AF65-F5344CB8AC3E}">
        <p14:creationId xmlns:p14="http://schemas.microsoft.com/office/powerpoint/2010/main" val="338016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792AA343-37CA-4DDE-A094-A7781ED8C225}"/>
              </a:ext>
            </a:extLst>
          </p:cNvPr>
          <p:cNvSpPr/>
          <p:nvPr/>
        </p:nvSpPr>
        <p:spPr>
          <a:xfrm>
            <a:off x="5072782" y="1044344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NORMAG Labor-und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Prozesstechnik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 GmbH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의 현장인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독일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llmenau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에서 여러 세대에 걸쳐 유리를 만들어 왔습니다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유리에 대한 이러한 역량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당사의 생산 방법의 지속적인 개선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수년간 유럽의 화학 및 제약 산업과의 긴밀한 협력은 당사의 발전을 추진해 왔습니다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NORMAG Labor-und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Prozesstechnik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 GmbH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의 제품 범위는 고품질 부품에서 나옵니다</a:t>
            </a:r>
            <a:br>
              <a:rPr lang="ko-KR" altLang="en-US" sz="1400" dirty="0"/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실험실 및 프로세스를 위한 유닛을 완성하고 고객과 함께 지속적으로 발전되었습니다</a:t>
            </a:r>
            <a:endParaRPr lang="en-US" altLang="ko-KR" sz="1400" b="0" i="0" dirty="0">
              <a:solidFill>
                <a:srgbClr val="000000"/>
              </a:solidFill>
              <a:effectLst/>
              <a:latin typeface="no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511B14-08D7-4549-BB56-8F0E9EAE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55" y="969264"/>
            <a:ext cx="3481926" cy="4919472"/>
          </a:xfrm>
          <a:prstGeom prst="rect">
            <a:avLst/>
          </a:prstGeom>
        </p:spPr>
      </p:pic>
      <p:sp>
        <p:nvSpPr>
          <p:cNvPr id="6" name="Rechteck 3">
            <a:extLst>
              <a:ext uri="{FF2B5EF4-FFF2-40B4-BE49-F238E27FC236}">
                <a16:creationId xmlns:a16="http://schemas.microsoft.com/office/drawing/2014/main" id="{DDDD34C2-CBB8-4575-B8ED-12E114995353}"/>
              </a:ext>
            </a:extLst>
          </p:cNvPr>
          <p:cNvSpPr/>
          <p:nvPr/>
        </p:nvSpPr>
        <p:spPr>
          <a:xfrm>
            <a:off x="5164222" y="352072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NORMAG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화학 및 제약 산업 및 연구를 위한 고품질 유리 제품 브랜드입니다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NORMAG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유리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블로잉에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대한 전문 지식 덕분에 화학 및 제약 산업 연구 개발 부서의 파트너입니다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sz="1400" dirty="0"/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이러한 파트너십의 성과와 팀의 전문성을 바탕으로 독특하고 고품질의 부품 프로그램과 완전한 유리 장비 및 실험실에서 생산 규모에 이르기까지 유닛을 개발했습니다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en-US" altLang="ko-KR" sz="14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071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13">
            <a:extLst>
              <a:ext uri="{FF2B5EF4-FFF2-40B4-BE49-F238E27FC236}">
                <a16:creationId xmlns:a16="http://schemas.microsoft.com/office/drawing/2014/main" id="{0D3A6F86-4E7D-4515-B183-86EB8CC7D5BF}"/>
              </a:ext>
            </a:extLst>
          </p:cNvPr>
          <p:cNvSpPr/>
          <p:nvPr/>
        </p:nvSpPr>
        <p:spPr>
          <a:xfrm>
            <a:off x="4325089" y="2697988"/>
            <a:ext cx="35418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Lab past pro</a:t>
            </a:r>
          </a:p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ko-KR" alt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소형 반응 시스템</a:t>
            </a:r>
            <a:r>
              <a:rPr lang="en-US" altLang="ko-KR" sz="32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3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Lab Fast Pro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F84DA-5850-420D-831E-FDF4ADC8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46" y="1242928"/>
            <a:ext cx="2715004" cy="4267796"/>
          </a:xfrm>
          <a:prstGeom prst="rect">
            <a:avLst/>
          </a:prstGeom>
        </p:spPr>
      </p:pic>
      <p:sp>
        <p:nvSpPr>
          <p:cNvPr id="8" name="Rechteck 3">
            <a:extLst>
              <a:ext uri="{FF2B5EF4-FFF2-40B4-BE49-F238E27FC236}">
                <a16:creationId xmlns:a16="http://schemas.microsoft.com/office/drawing/2014/main" id="{7E88E1AA-3A9D-4EC0-8019-E12B7017E77D}"/>
              </a:ext>
            </a:extLst>
          </p:cNvPr>
          <p:cNvSpPr/>
          <p:nvPr/>
        </p:nvSpPr>
        <p:spPr>
          <a:xfrm>
            <a:off x="4642247" y="147674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NORMAG LAB reaction, filter, filter reactor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시스템은 별도의 도구 없이도 몇 단계 만에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시스템 완성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이 가능하여 공간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비용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시간을 절약할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트리플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홀더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Basic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과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Pro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덕분에 볼과 후드를 독립적으로 변경할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구성 요소의 선택 폭이 넓고 연결 옵션을 거의 무제한으로 선택할 수 있기 때문에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customization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및 시스템 추가 확장이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쉽게 가능합니다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sz="1400" dirty="0"/>
            </a:br>
            <a:br>
              <a:rPr lang="ko-KR" altLang="en-US" sz="1400" dirty="0"/>
            </a:br>
            <a:r>
              <a:rPr lang="en-US" altLang="ko-KR" sz="1400" dirty="0"/>
              <a:t>Advantages</a:t>
            </a:r>
            <a:br>
              <a:rPr lang="ko-KR" altLang="en-US" sz="1400" dirty="0"/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공간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비용 및 시간을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줄여주는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Flexible system</a:t>
            </a:r>
            <a:br>
              <a:rPr lang="ko-KR" altLang="en-US" sz="1400" dirty="0"/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• 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중 홀더로 용기와 후드를 빠르고 독립적으로 변환 가능</a:t>
            </a:r>
            <a:br>
              <a:rPr lang="ko-KR" altLang="en-US" sz="1400" dirty="0"/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기존 액세서리를 사용할 수 있습니다</a:t>
            </a:r>
            <a:br>
              <a:rPr lang="ko-KR" altLang="en-US" sz="1400" dirty="0"/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• CU Pro2(Control Unit)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 의한 타 실험실 기기와의 연결</a:t>
            </a:r>
            <a:br>
              <a:rPr lang="ko-KR" altLang="en-US" sz="1400" dirty="0"/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데이터 저장 및 레시피 관리</a:t>
            </a:r>
            <a:endParaRPr lang="en-US" altLang="ko-KR" sz="14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643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Lab Fast Pro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B72C08-E466-47FB-86F0-652A0F3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41" y="911766"/>
            <a:ext cx="4099511" cy="5294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A5DB4B-0CD0-415C-978C-8F56E160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344" y="911766"/>
            <a:ext cx="4027987" cy="55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77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Lab Fast Pro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8DC9E7-F03A-4767-B939-EF7EB050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0" y="722376"/>
            <a:ext cx="3707528" cy="5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30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Lab Fast Pro(Filter reactor)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0FC33-1C92-4087-9E10-D04CF781E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" y="1030638"/>
            <a:ext cx="9924288" cy="51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13">
            <a:extLst>
              <a:ext uri="{FF2B5EF4-FFF2-40B4-BE49-F238E27FC236}">
                <a16:creationId xmlns:a16="http://schemas.microsoft.com/office/drawing/2014/main" id="{0D3A6F86-4E7D-4515-B183-86EB8CC7D5BF}"/>
              </a:ext>
            </a:extLst>
          </p:cNvPr>
          <p:cNvSpPr/>
          <p:nvPr/>
        </p:nvSpPr>
        <p:spPr>
          <a:xfrm>
            <a:off x="4198608" y="2697988"/>
            <a:ext cx="37947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Pilot</a:t>
            </a:r>
            <a:r>
              <a:rPr lang="ko-KR" alt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ko-KR" sz="3200" dirty="0">
                <a:latin typeface="Verdana" panose="020B0604030504040204" pitchFamily="34" charset="0"/>
                <a:ea typeface="Verdana" panose="020B0604030504040204" pitchFamily="34" charset="0"/>
              </a:rPr>
              <a:t>Compact</a:t>
            </a:r>
          </a:p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altLang="ko-KR" sz="3200" dirty="0">
                <a:latin typeface="Verdana" panose="020B0604030504040204" pitchFamily="34" charset="0"/>
                <a:ea typeface="Verdana" panose="020B0604030504040204" pitchFamily="34" charset="0"/>
              </a:rPr>
              <a:t>Pilot</a:t>
            </a:r>
            <a:r>
              <a:rPr lang="ko-KR" alt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반응 시스템</a:t>
            </a:r>
            <a:r>
              <a:rPr lang="en-US" altLang="ko-KR" sz="32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527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Pilot</a:t>
            </a:r>
            <a:r>
              <a:rPr lang="ko-KR" altLang="en-US" dirty="0">
                <a:solidFill>
                  <a:srgbClr val="EA7415"/>
                </a:solidFill>
              </a:rPr>
              <a:t> </a:t>
            </a:r>
            <a:r>
              <a:rPr lang="en-US" altLang="ko-KR" dirty="0">
                <a:solidFill>
                  <a:srgbClr val="EA7415"/>
                </a:solidFill>
              </a:rPr>
              <a:t>compact</a:t>
            </a:r>
            <a:r>
              <a:rPr lang="ko-KR" altLang="en-US" dirty="0">
                <a:solidFill>
                  <a:srgbClr val="EA7415"/>
                </a:solidFill>
              </a:rPr>
              <a:t> </a:t>
            </a:r>
            <a:r>
              <a:rPr lang="en-US" altLang="ko-KR" dirty="0">
                <a:solidFill>
                  <a:srgbClr val="EA7415"/>
                </a:solidFill>
              </a:rPr>
              <a:t>reactor(10 ~ 30L)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792AA343-37CA-4DDE-A094-A7781ED8C225}"/>
              </a:ext>
            </a:extLst>
          </p:cNvPr>
          <p:cNvSpPr/>
          <p:nvPr/>
        </p:nvSpPr>
        <p:spPr>
          <a:xfrm>
            <a:off x="5295254" y="1393244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Advantages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Pilot compact 10 to 30L Reactor: </a:t>
            </a:r>
            <a:r>
              <a:rPr lang="en-IN" altLang="ko-KR" sz="1400" dirty="0">
                <a:latin typeface="Gilmer Medium" panose="00000700000000000000" pitchFamily="50" charset="0"/>
              </a:rPr>
              <a:t>jacketed vessel, PFA coated flat lid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defTabSz="914400">
              <a:defRPr/>
            </a:pPr>
            <a:r>
              <a:rPr lang="en-IN" altLang="ko-KR" sz="1400" dirty="0">
                <a:latin typeface="Gilmer Medium" panose="00000700000000000000" pitchFamily="50" charset="0"/>
              </a:rPr>
              <a:t>Mobile, welded and brushed stainless steel frame with round tube additions</a:t>
            </a: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defTabSz="914400">
              <a:defRPr/>
            </a:pPr>
            <a:r>
              <a:rPr kumimoji="0" lang="en-IN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Lifting/Lowering Device for easy </a:t>
            </a:r>
            <a:r>
              <a:rPr kumimoji="0" lang="en-IN" altLang="ko-KR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accessibilit</a:t>
            </a:r>
            <a:r>
              <a:rPr lang="en-IN" altLang="ko-KR" sz="1400" dirty="0">
                <a:latin typeface="Gilmer Medium" panose="00000700000000000000" pitchFamily="50" charset="0"/>
              </a:rPr>
              <a:t>y and cleaning of the reactor</a:t>
            </a: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defTabSz="914400">
              <a:defRPr/>
            </a:pPr>
            <a:r>
              <a:rPr kumimoji="0" lang="en-IN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Safety features: Pressure gauge, overpressure relief valve, burst disk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defTabSz="914400">
              <a:defRPr/>
            </a:pPr>
            <a:r>
              <a:rPr kumimoji="0" lang="en-IN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Spare nozzles for a variety of sensors and feeds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defTabSz="914400">
              <a:defRPr/>
            </a:pPr>
            <a:r>
              <a:rPr kumimoji="0" lang="en-IN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Design completely GMP compliant: fully drainable, cleanable, non-contaminating seal…</a:t>
            </a:r>
          </a:p>
          <a:p>
            <a:pPr defTabSz="914400">
              <a:defRPr/>
            </a:pPr>
            <a:endParaRPr lang="en-IN" altLang="ko-KR" sz="1400" dirty="0">
              <a:latin typeface="Gilmer Medium" panose="00000700000000000000" pitchFamily="50" charset="0"/>
            </a:endParaRPr>
          </a:p>
          <a:p>
            <a:pPr defTabSz="914400"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mer Medium" panose="00000700000000000000" pitchFamily="50" charset="0"/>
              <a:ea typeface="+mn-ea"/>
              <a:cs typeface="+mn-cs"/>
            </a:endParaRPr>
          </a:p>
        </p:txBody>
      </p:sp>
      <p:sp>
        <p:nvSpPr>
          <p:cNvPr id="7" name="Rechteck: abgerundete Ecken 1">
            <a:extLst>
              <a:ext uri="{FF2B5EF4-FFF2-40B4-BE49-F238E27FC236}">
                <a16:creationId xmlns:a16="http://schemas.microsoft.com/office/drawing/2014/main" id="{8C87FA12-5B77-4819-BBDB-7CC7B2766980}"/>
              </a:ext>
            </a:extLst>
          </p:cNvPr>
          <p:cNvSpPr/>
          <p:nvPr/>
        </p:nvSpPr>
        <p:spPr>
          <a:xfrm>
            <a:off x="600075" y="1196857"/>
            <a:ext cx="4125912" cy="4856825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432408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Pilot</a:t>
            </a:r>
            <a:r>
              <a:rPr lang="ko-KR" altLang="en-US" dirty="0">
                <a:solidFill>
                  <a:srgbClr val="EA7415"/>
                </a:solidFill>
              </a:rPr>
              <a:t> </a:t>
            </a:r>
            <a:r>
              <a:rPr lang="en-US" altLang="ko-KR" dirty="0">
                <a:solidFill>
                  <a:srgbClr val="EA7415"/>
                </a:solidFill>
              </a:rPr>
              <a:t>compact</a:t>
            </a:r>
            <a:r>
              <a:rPr lang="ko-KR" altLang="en-US" dirty="0">
                <a:solidFill>
                  <a:srgbClr val="EA7415"/>
                </a:solidFill>
              </a:rPr>
              <a:t> </a:t>
            </a:r>
            <a:r>
              <a:rPr lang="en-US" altLang="ko-KR" dirty="0">
                <a:solidFill>
                  <a:srgbClr val="EA7415"/>
                </a:solidFill>
              </a:rPr>
              <a:t>reactor(10 ~ 30L)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34" name="Rechteck: abgerundete Ecken 1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SpPr/>
          <p:nvPr/>
        </p:nvSpPr>
        <p:spPr>
          <a:xfrm>
            <a:off x="836410" y="1512840"/>
            <a:ext cx="2748037" cy="378153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   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0000000-0008-0000-0000-00004D000000}"/>
              </a:ext>
            </a:extLst>
          </p:cNvPr>
          <p:cNvGrpSpPr/>
          <p:nvPr/>
        </p:nvGrpSpPr>
        <p:grpSpPr>
          <a:xfrm>
            <a:off x="5020056" y="1825144"/>
            <a:ext cx="5746889" cy="3343981"/>
            <a:chOff x="0" y="2723445"/>
            <a:chExt cx="4912180" cy="4881987"/>
          </a:xfrm>
        </p:grpSpPr>
        <p:grpSp>
          <p:nvGrpSpPr>
            <p:cNvPr id="36" name="Gruppo 3">
              <a:extLst>
                <a:ext uri="{FF2B5EF4-FFF2-40B4-BE49-F238E27FC236}">
                  <a16:creationId xmlns:a16="http://schemas.microsoft.com/office/drawing/2014/main" id="{00000000-0008-0000-0000-00004E000000}"/>
                </a:ext>
              </a:extLst>
            </p:cNvPr>
            <p:cNvGrpSpPr/>
            <p:nvPr/>
          </p:nvGrpSpPr>
          <p:grpSpPr>
            <a:xfrm>
              <a:off x="0" y="2723445"/>
              <a:ext cx="4912180" cy="4881987"/>
              <a:chOff x="0" y="2723445"/>
              <a:chExt cx="3567608" cy="4712001"/>
            </a:xfrm>
            <a:effectLst>
              <a:outerShdw blurRad="266700" dist="139700" dir="8100000" algn="tr" rotWithShape="0">
                <a:prstClr val="black">
                  <a:alpha val="50000"/>
                </a:prstClr>
              </a:outerShdw>
            </a:effectLst>
          </p:grpSpPr>
          <p:grpSp>
            <p:nvGrpSpPr>
              <p:cNvPr id="41" name="Gruppo 10">
                <a:extLst>
                  <a:ext uri="{FF2B5EF4-FFF2-40B4-BE49-F238E27FC236}">
                    <a16:creationId xmlns:a16="http://schemas.microsoft.com/office/drawing/2014/main" id="{00000000-0008-0000-0000-000053000000}"/>
                  </a:ext>
                </a:extLst>
              </p:cNvPr>
              <p:cNvGrpSpPr/>
              <p:nvPr/>
            </p:nvGrpSpPr>
            <p:grpSpPr>
              <a:xfrm>
                <a:off x="7211" y="2723445"/>
                <a:ext cx="3550020" cy="720000"/>
                <a:chOff x="7211" y="2723445"/>
                <a:chExt cx="3550020" cy="673387"/>
              </a:xfrm>
            </p:grpSpPr>
            <p:sp>
              <p:nvSpPr>
                <p:cNvPr id="58" name="Rectangle 2">
                  <a:extLst>
                    <a:ext uri="{FF2B5EF4-FFF2-40B4-BE49-F238E27FC236}">
                      <a16:creationId xmlns:a16="http://schemas.microsoft.com/office/drawing/2014/main" id="{00000000-0008-0000-0000-000064000000}"/>
                    </a:ext>
                  </a:extLst>
                </p:cNvPr>
                <p:cNvSpPr/>
                <p:nvPr/>
              </p:nvSpPr>
              <p:spPr>
                <a:xfrm>
                  <a:off x="218519" y="2723445"/>
                  <a:ext cx="3338712" cy="673387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i="0" u="none" strike="noStrike" kern="120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	1950 x 900 x 660mm (H x L x D)</a:t>
                  </a:r>
                </a:p>
              </p:txBody>
            </p:sp>
            <p:sp>
              <p:nvSpPr>
                <p:cNvPr id="59" name="Rectangle 32">
                  <a:extLst>
                    <a:ext uri="{FF2B5EF4-FFF2-40B4-BE49-F238E27FC236}">
                      <a16:creationId xmlns:a16="http://schemas.microsoft.com/office/drawing/2014/main" id="{00000000-0008-0000-0000-000065000000}"/>
                    </a:ext>
                  </a:extLst>
                </p:cNvPr>
                <p:cNvSpPr/>
                <p:nvPr/>
              </p:nvSpPr>
              <p:spPr>
                <a:xfrm>
                  <a:off x="7211" y="3010555"/>
                  <a:ext cx="319352" cy="8489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 22">
                  <a:extLst>
                    <a:ext uri="{FF2B5EF4-FFF2-40B4-BE49-F238E27FC236}">
                      <a16:creationId xmlns:a16="http://schemas.microsoft.com/office/drawing/2014/main" id="{00000000-0008-0000-0000-000066000000}"/>
                    </a:ext>
                  </a:extLst>
                </p:cNvPr>
                <p:cNvSpPr/>
                <p:nvPr/>
              </p:nvSpPr>
              <p:spPr>
                <a:xfrm>
                  <a:off x="317058" y="2924784"/>
                  <a:ext cx="910605" cy="24419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1" i="0" u="sng" strike="noStrike" kern="1200" cap="none" spc="0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</a:rPr>
                    <a:t>Compact</a:t>
                  </a:r>
                </a:p>
              </p:txBody>
            </p:sp>
          </p:grpSp>
          <p:grpSp>
            <p:nvGrpSpPr>
              <p:cNvPr id="42" name="Gruppo 23">
                <a:extLst>
                  <a:ext uri="{FF2B5EF4-FFF2-40B4-BE49-F238E27FC236}">
                    <a16:creationId xmlns:a16="http://schemas.microsoft.com/office/drawing/2014/main" id="{00000000-0008-0000-0000-000054000000}"/>
                  </a:ext>
                </a:extLst>
              </p:cNvPr>
              <p:cNvGrpSpPr/>
              <p:nvPr/>
            </p:nvGrpSpPr>
            <p:grpSpPr>
              <a:xfrm>
                <a:off x="18561" y="4309972"/>
                <a:ext cx="3538670" cy="720000"/>
                <a:chOff x="18561" y="4309972"/>
                <a:chExt cx="3538670" cy="707418"/>
              </a:xfrm>
            </p:grpSpPr>
            <p:sp>
              <p:nvSpPr>
                <p:cNvPr id="56" name="Rectangle 2">
                  <a:extLst>
                    <a:ext uri="{FF2B5EF4-FFF2-40B4-BE49-F238E27FC236}">
                      <a16:creationId xmlns:a16="http://schemas.microsoft.com/office/drawing/2014/main" id="{00000000-0008-0000-0000-000062000000}"/>
                    </a:ext>
                  </a:extLst>
                </p:cNvPr>
                <p:cNvSpPr/>
                <p:nvPr/>
              </p:nvSpPr>
              <p:spPr>
                <a:xfrm>
                  <a:off x="220583" y="4309972"/>
                  <a:ext cx="3336648" cy="70741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1" u="none" strike="noStrike" kern="120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	</a:t>
                  </a:r>
                  <a:r>
                    <a:rPr kumimoji="0" lang="en-IN" sz="1000" b="0" u="none" strike="noStrike" kern="120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Manual </a:t>
                  </a:r>
                  <a:r>
                    <a:rPr kumimoji="0" lang="en-IN" sz="1000" b="0" u="none" strike="noStrike" kern="120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  <a:sym typeface="Wingdings" panose="05000000000000000000" pitchFamily="2" charset="2"/>
                    </a:rPr>
                    <a:t> Fully automated</a:t>
                  </a:r>
                  <a:endParaRPr kumimoji="0" lang="en-IN" sz="1000" b="0" u="none" strike="noStrike" kern="1200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mer Medium" panose="00000700000000000000" pitchFamily="50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00000000-0008-0000-0000-000063000000}"/>
                    </a:ext>
                  </a:extLst>
                </p:cNvPr>
                <p:cNvSpPr/>
                <p:nvPr/>
              </p:nvSpPr>
              <p:spPr>
                <a:xfrm>
                  <a:off x="18561" y="4597082"/>
                  <a:ext cx="319352" cy="8489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3" name="Gruppo 15">
                <a:extLst>
                  <a:ext uri="{FF2B5EF4-FFF2-40B4-BE49-F238E27FC236}">
                    <a16:creationId xmlns:a16="http://schemas.microsoft.com/office/drawing/2014/main" id="{00000000-0008-0000-0000-000055000000}"/>
                  </a:ext>
                </a:extLst>
              </p:cNvPr>
              <p:cNvGrpSpPr/>
              <p:nvPr/>
            </p:nvGrpSpPr>
            <p:grpSpPr>
              <a:xfrm>
                <a:off x="21547" y="6715446"/>
                <a:ext cx="3384104" cy="720000"/>
                <a:chOff x="21547" y="6715446"/>
                <a:chExt cx="3384104" cy="708137"/>
              </a:xfrm>
            </p:grpSpPr>
            <p:sp>
              <p:nvSpPr>
                <p:cNvPr id="53" name="Rectangle 34">
                  <a:extLst>
                    <a:ext uri="{FF2B5EF4-FFF2-40B4-BE49-F238E27FC236}">
                      <a16:creationId xmlns:a16="http://schemas.microsoft.com/office/drawing/2014/main" id="{00000000-0008-0000-0000-00005F000000}"/>
                    </a:ext>
                  </a:extLst>
                </p:cNvPr>
                <p:cNvSpPr/>
                <p:nvPr/>
              </p:nvSpPr>
              <p:spPr>
                <a:xfrm>
                  <a:off x="214548" y="6715446"/>
                  <a:ext cx="3191103" cy="70813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4">
                    <a:defRPr/>
                  </a:pPr>
                  <a:r>
                    <a:rPr lang="en-IN" sz="1000">
                      <a:solidFill>
                        <a:srgbClr val="FFFFFF"/>
                      </a:solidFill>
                      <a:latin typeface="Gilmer Medium" panose="00000700000000000000" pitchFamily="50" charset="0"/>
                    </a:rPr>
                    <a:t>No compromise in usability</a:t>
                  </a:r>
                  <a:r>
                    <a:rPr kumimoji="0" lang="en-IN" sz="1000" b="0" i="0" u="none" strike="noStrike" kern="120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 </a:t>
                  </a:r>
                </a:p>
              </p:txBody>
            </p:sp>
            <p:sp>
              <p:nvSpPr>
                <p:cNvPr id="54" name="Rectangle 37">
                  <a:extLst>
                    <a:ext uri="{FF2B5EF4-FFF2-40B4-BE49-F238E27FC236}">
                      <a16:creationId xmlns:a16="http://schemas.microsoft.com/office/drawing/2014/main" id="{00000000-0008-0000-0000-000060000000}"/>
                    </a:ext>
                  </a:extLst>
                </p:cNvPr>
                <p:cNvSpPr/>
                <p:nvPr/>
              </p:nvSpPr>
              <p:spPr>
                <a:xfrm>
                  <a:off x="21547" y="6988084"/>
                  <a:ext cx="319352" cy="848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Rectangle 22">
                  <a:extLst>
                    <a:ext uri="{FF2B5EF4-FFF2-40B4-BE49-F238E27FC236}">
                      <a16:creationId xmlns:a16="http://schemas.microsoft.com/office/drawing/2014/main" id="{00000000-0008-0000-0000-000061000000}"/>
                    </a:ext>
                  </a:extLst>
                </p:cNvPr>
                <p:cNvSpPr/>
                <p:nvPr/>
              </p:nvSpPr>
              <p:spPr>
                <a:xfrm>
                  <a:off x="321039" y="6900072"/>
                  <a:ext cx="1036744" cy="24419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</a:rPr>
                    <a:t>Complete</a:t>
                  </a:r>
                </a:p>
              </p:txBody>
            </p:sp>
          </p:grpSp>
          <p:grpSp>
            <p:nvGrpSpPr>
              <p:cNvPr id="44" name="Gruppo 11">
                <a:extLst>
                  <a:ext uri="{FF2B5EF4-FFF2-40B4-BE49-F238E27FC236}">
                    <a16:creationId xmlns:a16="http://schemas.microsoft.com/office/drawing/2014/main" id="{00000000-0008-0000-0000-000056000000}"/>
                  </a:ext>
                </a:extLst>
              </p:cNvPr>
              <p:cNvGrpSpPr/>
              <p:nvPr/>
            </p:nvGrpSpPr>
            <p:grpSpPr>
              <a:xfrm>
                <a:off x="0" y="3510843"/>
                <a:ext cx="3557230" cy="720000"/>
                <a:chOff x="0" y="3510843"/>
                <a:chExt cx="3557230" cy="708137"/>
              </a:xfrm>
            </p:grpSpPr>
            <p:sp>
              <p:nvSpPr>
                <p:cNvPr id="51" name="Rectangle 34">
                  <a:extLst>
                    <a:ext uri="{FF2B5EF4-FFF2-40B4-BE49-F238E27FC236}">
                      <a16:creationId xmlns:a16="http://schemas.microsoft.com/office/drawing/2014/main" id="{00000000-0008-0000-0000-00005D000000}"/>
                    </a:ext>
                  </a:extLst>
                </p:cNvPr>
                <p:cNvSpPr/>
                <p:nvPr/>
              </p:nvSpPr>
              <p:spPr>
                <a:xfrm>
                  <a:off x="218519" y="3510843"/>
                  <a:ext cx="3338711" cy="70813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i="0" u="none" strike="noStrike" kern="120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	One system – Many options</a:t>
                  </a:r>
                </a:p>
              </p:txBody>
            </p:sp>
            <p:sp>
              <p:nvSpPr>
                <p:cNvPr id="52" name="Rectangle 37">
                  <a:extLst>
                    <a:ext uri="{FF2B5EF4-FFF2-40B4-BE49-F238E27FC236}">
                      <a16:creationId xmlns:a16="http://schemas.microsoft.com/office/drawing/2014/main" id="{00000000-0008-0000-0000-00005E000000}"/>
                    </a:ext>
                  </a:extLst>
                </p:cNvPr>
                <p:cNvSpPr/>
                <p:nvPr/>
              </p:nvSpPr>
              <p:spPr>
                <a:xfrm>
                  <a:off x="0" y="3824587"/>
                  <a:ext cx="319352" cy="848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uppo 14">
                <a:extLst>
                  <a:ext uri="{FF2B5EF4-FFF2-40B4-BE49-F238E27FC236}">
                    <a16:creationId xmlns:a16="http://schemas.microsoft.com/office/drawing/2014/main" id="{00000000-0008-0000-0000-000057000000}"/>
                  </a:ext>
                </a:extLst>
              </p:cNvPr>
              <p:cNvGrpSpPr/>
              <p:nvPr/>
            </p:nvGrpSpPr>
            <p:grpSpPr>
              <a:xfrm>
                <a:off x="13927" y="5895399"/>
                <a:ext cx="3547568" cy="720000"/>
                <a:chOff x="13927" y="5895399"/>
                <a:chExt cx="3547568" cy="720000"/>
              </a:xfrm>
            </p:grpSpPr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00000000-0008-0000-0000-00005B000000}"/>
                    </a:ext>
                  </a:extLst>
                </p:cNvPr>
                <p:cNvSpPr/>
                <p:nvPr/>
              </p:nvSpPr>
              <p:spPr>
                <a:xfrm>
                  <a:off x="215948" y="5895399"/>
                  <a:ext cx="3345547" cy="7200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1" u="none" strike="noStrike" kern="120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	             </a:t>
                  </a:r>
                  <a:r>
                    <a:rPr kumimoji="0" lang="en-IN" sz="1000" b="0" u="none" strike="noStrike" kern="120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mer Medium" panose="00000700000000000000" pitchFamily="50" charset="0"/>
                      <a:ea typeface="+mn-ea"/>
                      <a:cs typeface="+mn-cs"/>
                    </a:rPr>
                    <a:t>Borosilicate Glass 3.3, PTFE, PFA</a:t>
                  </a:r>
                </a:p>
              </p:txBody>
            </p:sp>
            <p:sp>
              <p:nvSpPr>
                <p:cNvPr id="50" name="Rectangle 32">
                  <a:extLst>
                    <a:ext uri="{FF2B5EF4-FFF2-40B4-BE49-F238E27FC236}">
                      <a16:creationId xmlns:a16="http://schemas.microsoft.com/office/drawing/2014/main" id="{00000000-0008-0000-0000-00005C000000}"/>
                    </a:ext>
                  </a:extLst>
                </p:cNvPr>
                <p:cNvSpPr/>
                <p:nvPr/>
              </p:nvSpPr>
              <p:spPr>
                <a:xfrm>
                  <a:off x="13927" y="6182509"/>
                  <a:ext cx="319352" cy="8489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6" name="Gruppo 13">
                <a:extLst>
                  <a:ext uri="{FF2B5EF4-FFF2-40B4-BE49-F238E27FC236}">
                    <a16:creationId xmlns:a16="http://schemas.microsoft.com/office/drawing/2014/main" id="{00000000-0008-0000-0000-000058000000}"/>
                  </a:ext>
                </a:extLst>
              </p:cNvPr>
              <p:cNvGrpSpPr/>
              <p:nvPr/>
            </p:nvGrpSpPr>
            <p:grpSpPr>
              <a:xfrm>
                <a:off x="19416" y="5095378"/>
                <a:ext cx="3548192" cy="708137"/>
                <a:chOff x="19416" y="5095378"/>
                <a:chExt cx="3548192" cy="708137"/>
              </a:xfrm>
            </p:grpSpPr>
            <p:sp>
              <p:nvSpPr>
                <p:cNvPr id="47" name="Rectangle 34">
                  <a:extLst>
                    <a:ext uri="{FF2B5EF4-FFF2-40B4-BE49-F238E27FC236}">
                      <a16:creationId xmlns:a16="http://schemas.microsoft.com/office/drawing/2014/main" id="{00000000-0008-0000-0000-000059000000}"/>
                    </a:ext>
                  </a:extLst>
                </p:cNvPr>
                <p:cNvSpPr/>
                <p:nvPr/>
              </p:nvSpPr>
              <p:spPr>
                <a:xfrm>
                  <a:off x="215835" y="5095378"/>
                  <a:ext cx="3351773" cy="70813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1800"/>
                    </a:lnSpc>
                    <a:defRPr/>
                  </a:pPr>
                  <a:r>
                    <a:rPr lang="en-US" sz="1000" dirty="0">
                      <a:solidFill>
                        <a:srgbClr val="FFFFFF"/>
                      </a:solidFill>
                      <a:latin typeface="Gilmer Medium" panose="00000700000000000000" pitchFamily="50" charset="0"/>
                    </a:rPr>
                    <a:t>	Designed accordingly, dead-space free, DQ/IQ/OQ possible</a:t>
                  </a:r>
                </a:p>
              </p:txBody>
            </p:sp>
            <p:sp>
              <p:nvSpPr>
                <p:cNvPr id="48" name="Rectangle 37">
                  <a:extLst>
                    <a:ext uri="{FF2B5EF4-FFF2-40B4-BE49-F238E27FC236}">
                      <a16:creationId xmlns:a16="http://schemas.microsoft.com/office/drawing/2014/main" id="{00000000-0008-0000-0000-00005A000000}"/>
                    </a:ext>
                  </a:extLst>
                </p:cNvPr>
                <p:cNvSpPr/>
                <p:nvPr/>
              </p:nvSpPr>
              <p:spPr>
                <a:xfrm>
                  <a:off x="19416" y="5400244"/>
                  <a:ext cx="320821" cy="848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66700" dist="139700" dir="8100000" algn="tr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urme Geometric Sans 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00000000-0008-0000-0000-00004F000000}"/>
                </a:ext>
              </a:extLst>
            </p:cNvPr>
            <p:cNvSpPr/>
            <p:nvPr/>
          </p:nvSpPr>
          <p:spPr>
            <a:xfrm>
              <a:off x="436551" y="3776981"/>
              <a:ext cx="1253797" cy="270512"/>
            </a:xfrm>
            <a:prstGeom prst="rect">
              <a:avLst/>
            </a:prstGeom>
            <a:noFill/>
            <a:ln>
              <a:noFill/>
            </a:ln>
            <a:effectLst>
              <a:outerShdw blurRad="266700" dist="1397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mer Medium" panose="00000700000000000000" pitchFamily="50" charset="0"/>
                </a:rPr>
                <a:t>Versatile</a:t>
              </a:r>
            </a:p>
          </p:txBody>
        </p:sp>
        <p:sp>
          <p:nvSpPr>
            <p:cNvPr id="38" name="Rectangle 22">
              <a:extLst>
                <a:ext uri="{FF2B5EF4-FFF2-40B4-BE49-F238E27FC236}">
                  <a16:creationId xmlns:a16="http://schemas.microsoft.com/office/drawing/2014/main" id="{00000000-0008-0000-0000-000050000000}"/>
                </a:ext>
              </a:extLst>
            </p:cNvPr>
            <p:cNvSpPr/>
            <p:nvPr/>
          </p:nvSpPr>
          <p:spPr>
            <a:xfrm>
              <a:off x="465266" y="4579473"/>
              <a:ext cx="1652780" cy="270512"/>
            </a:xfrm>
            <a:prstGeom prst="rect">
              <a:avLst/>
            </a:prstGeom>
            <a:noFill/>
            <a:ln>
              <a:noFill/>
            </a:ln>
            <a:effectLst>
              <a:outerShdw blurRad="266700" dist="1397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mer Medium" panose="00000700000000000000" pitchFamily="50" charset="0"/>
                </a:rPr>
                <a:t>Automation</a:t>
              </a:r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00000000-0008-0000-0000-000051000000}"/>
                </a:ext>
              </a:extLst>
            </p:cNvPr>
            <p:cNvSpPr/>
            <p:nvPr/>
          </p:nvSpPr>
          <p:spPr>
            <a:xfrm>
              <a:off x="469378" y="5226159"/>
              <a:ext cx="1652780" cy="270512"/>
            </a:xfrm>
            <a:prstGeom prst="rect">
              <a:avLst/>
            </a:prstGeom>
            <a:noFill/>
            <a:ln>
              <a:noFill/>
            </a:ln>
            <a:effectLst>
              <a:outerShdw blurRad="266700" dist="1397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sng" strike="noStrike" kern="120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mer Medium" panose="00000700000000000000" pitchFamily="50" charset="0"/>
                </a:rPr>
                <a:t>GMP Design</a:t>
              </a:r>
            </a:p>
          </p:txBody>
        </p:sp>
        <p:sp>
          <p:nvSpPr>
            <p:cNvPr id="40" name="Rectangle 22">
              <a:extLst>
                <a:ext uri="{FF2B5EF4-FFF2-40B4-BE49-F238E27FC236}">
                  <a16:creationId xmlns:a16="http://schemas.microsoft.com/office/drawing/2014/main" id="{00000000-0008-0000-0000-000052000000}"/>
                </a:ext>
              </a:extLst>
            </p:cNvPr>
            <p:cNvSpPr/>
            <p:nvPr/>
          </p:nvSpPr>
          <p:spPr>
            <a:xfrm>
              <a:off x="465266" y="6216022"/>
              <a:ext cx="1652780" cy="270512"/>
            </a:xfrm>
            <a:prstGeom prst="rect">
              <a:avLst/>
            </a:prstGeom>
            <a:noFill/>
            <a:ln>
              <a:noFill/>
            </a:ln>
            <a:effectLst>
              <a:outerShdw blurRad="266700" dist="1397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sng" strike="noStrike" kern="120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mer Medium" panose="00000700000000000000" pitchFamily="50" charset="0"/>
                </a:rPr>
                <a:t>Corrosion Resistance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08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13">
            <a:extLst>
              <a:ext uri="{FF2B5EF4-FFF2-40B4-BE49-F238E27FC236}">
                <a16:creationId xmlns:a16="http://schemas.microsoft.com/office/drawing/2014/main" id="{0D3A6F86-4E7D-4515-B183-86EB8CC7D5BF}"/>
              </a:ext>
            </a:extLst>
          </p:cNvPr>
          <p:cNvSpPr/>
          <p:nvPr/>
        </p:nvSpPr>
        <p:spPr>
          <a:xfrm>
            <a:off x="4032985" y="2581546"/>
            <a:ext cx="41260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Rotary Evaporators</a:t>
            </a:r>
          </a:p>
          <a:p>
            <a:r>
              <a:rPr lang="de-DE" sz="3200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ko-KR" alt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회전증발농축기</a:t>
            </a:r>
            <a:r>
              <a:rPr lang="en-US" altLang="ko-KR" sz="32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66632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13">
            <a:extLst>
              <a:ext uri="{FF2B5EF4-FFF2-40B4-BE49-F238E27FC236}">
                <a16:creationId xmlns:a16="http://schemas.microsoft.com/office/drawing/2014/main" id="{0D3A6F86-4E7D-4515-B183-86EB8CC7D5BF}"/>
              </a:ext>
            </a:extLst>
          </p:cNvPr>
          <p:cNvSpPr/>
          <p:nvPr/>
        </p:nvSpPr>
        <p:spPr>
          <a:xfrm>
            <a:off x="3384394" y="2560828"/>
            <a:ext cx="5451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Process</a:t>
            </a:r>
            <a:r>
              <a:rPr lang="ko-KR" alt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Reaction System</a:t>
            </a:r>
            <a:endParaRPr lang="en-US" altLang="ko-K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4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792AA343-37CA-4DDE-A094-A7781ED8C225}"/>
              </a:ext>
            </a:extLst>
          </p:cNvPr>
          <p:cNvSpPr/>
          <p:nvPr/>
        </p:nvSpPr>
        <p:spPr>
          <a:xfrm>
            <a:off x="5072782" y="1044344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NORMAG Labor-und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Prozesstechnik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 GmbH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의 현장인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독일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llmenau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에서 여러 세대에 걸쳐 유리를 만들어 왔습니다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유리에 대한 이러한 역량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당사의 생산 방법의 지속적인 개선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수년간 유럽의 화학 및 제약 산업과의 긴밀한 협력은 당사의 발전을 추진해 왔습니다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NORMAG Labor-und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"/>
              </a:rPr>
              <a:t>Prozesstechnik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 GmbH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의 제품 범위는 고품질 부품에서 나옵니다</a:t>
            </a:r>
            <a:br>
              <a:rPr lang="ko-KR" altLang="en-US" sz="1400" dirty="0"/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실험실 및 프로세스를 위한 유닛을 완성하고 고객과 함께 지속적으로 발전되었습니다</a:t>
            </a:r>
            <a:endParaRPr lang="en-US" altLang="ko-KR" sz="1400" b="0" i="0" dirty="0">
              <a:solidFill>
                <a:srgbClr val="000000"/>
              </a:solidFill>
              <a:effectLst/>
              <a:latin typeface="no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511B14-08D7-4549-BB56-8F0E9EAE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55" y="969264"/>
            <a:ext cx="3481926" cy="4919472"/>
          </a:xfrm>
          <a:prstGeom prst="rect">
            <a:avLst/>
          </a:prstGeom>
        </p:spPr>
      </p:pic>
      <p:sp>
        <p:nvSpPr>
          <p:cNvPr id="6" name="Rechteck 3">
            <a:extLst>
              <a:ext uri="{FF2B5EF4-FFF2-40B4-BE49-F238E27FC236}">
                <a16:creationId xmlns:a16="http://schemas.microsoft.com/office/drawing/2014/main" id="{DDDD34C2-CBB8-4575-B8ED-12E114995353}"/>
              </a:ext>
            </a:extLst>
          </p:cNvPr>
          <p:cNvSpPr/>
          <p:nvPr/>
        </p:nvSpPr>
        <p:spPr>
          <a:xfrm>
            <a:off x="5164222" y="352072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NORMAG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화학 및 제약 산업 및 연구를 위한 고품질 유리 제품 브랜드입니다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 NORMAG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는 유리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noto"/>
              </a:rPr>
              <a:t>블로잉에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 대한 전문 지식 덕분에 화학 및 제약 산업 연구 개발 부서의 파트너입니다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sz="1400" dirty="0"/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이러한 파트너십의 성과와 팀의 전문성을 바탕으로 독특하고 고품질의 부품 프로그램과 완전한 유리 장비 및 실험실에서 생산 규모에 이르기까지 유닛을 개발했습니다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en-US" altLang="ko-KR" sz="14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2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Glass Reaction System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DC34932F-F665-4034-B1C1-B8D5B467CD23}"/>
              </a:ext>
            </a:extLst>
          </p:cNvPr>
          <p:cNvSpPr txBox="1">
            <a:spLocks/>
          </p:cNvSpPr>
          <p:nvPr/>
        </p:nvSpPr>
        <p:spPr>
          <a:xfrm>
            <a:off x="471265" y="5954946"/>
            <a:ext cx="11451654" cy="56681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Gilmer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sz="1900" dirty="0"/>
              <a:t>100L Reaction System	     	       20L Reaction System Compact           30L Reaction System Pilot	</a:t>
            </a:r>
          </a:p>
        </p:txBody>
      </p:sp>
      <p:pic>
        <p:nvPicPr>
          <p:cNvPr id="6" name="Grafik 4">
            <a:extLst>
              <a:ext uri="{FF2B5EF4-FFF2-40B4-BE49-F238E27FC236}">
                <a16:creationId xmlns:a16="http://schemas.microsoft.com/office/drawing/2014/main" id="{EA772970-4C2D-4F22-9E10-3EE01DA2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602" y="1357312"/>
            <a:ext cx="3038795" cy="4464844"/>
          </a:xfrm>
          <a:prstGeom prst="rect">
            <a:avLst/>
          </a:prstGeom>
        </p:spPr>
      </p:pic>
      <p:pic>
        <p:nvPicPr>
          <p:cNvPr id="7" name="Grafik 8">
            <a:extLst>
              <a:ext uri="{FF2B5EF4-FFF2-40B4-BE49-F238E27FC236}">
                <a16:creationId xmlns:a16="http://schemas.microsoft.com/office/drawing/2014/main" id="{BC2153CF-1FCC-4E50-A5FF-A92B90D5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4" y="1357312"/>
            <a:ext cx="3503607" cy="4464844"/>
          </a:xfrm>
          <a:prstGeom prst="rect">
            <a:avLst/>
          </a:prstGeom>
        </p:spPr>
      </p:pic>
      <p:pic>
        <p:nvPicPr>
          <p:cNvPr id="9" name="Grafik 10">
            <a:extLst>
              <a:ext uri="{FF2B5EF4-FFF2-40B4-BE49-F238E27FC236}">
                <a16:creationId xmlns:a16="http://schemas.microsoft.com/office/drawing/2014/main" id="{8706A317-AA54-44E8-A576-9858A1899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863" y="1357312"/>
            <a:ext cx="3432986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72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A7415"/>
                </a:solidFill>
              </a:rPr>
              <a:t>Pilot</a:t>
            </a:r>
            <a:r>
              <a:rPr lang="ko-KR" altLang="en-US" dirty="0">
                <a:solidFill>
                  <a:srgbClr val="EA7415"/>
                </a:solidFill>
              </a:rPr>
              <a:t> </a:t>
            </a:r>
            <a:r>
              <a:rPr lang="en-US" altLang="ko-KR" dirty="0">
                <a:solidFill>
                  <a:srgbClr val="EA7415"/>
                </a:solidFill>
              </a:rPr>
              <a:t>compact</a:t>
            </a:r>
            <a:r>
              <a:rPr lang="ko-KR" altLang="en-US" dirty="0">
                <a:solidFill>
                  <a:srgbClr val="EA7415"/>
                </a:solidFill>
              </a:rPr>
              <a:t> </a:t>
            </a:r>
            <a:r>
              <a:rPr lang="en-US" altLang="ko-KR" dirty="0">
                <a:solidFill>
                  <a:srgbClr val="EA7415"/>
                </a:solidFill>
              </a:rPr>
              <a:t>reactor(10 ~ 30L)</a:t>
            </a:r>
            <a:endParaRPr lang="de-DE" altLang="ko-KR" dirty="0">
              <a:solidFill>
                <a:srgbClr val="EA7415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0000000-0008-0000-0000-00006B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13" y="935796"/>
            <a:ext cx="3824944" cy="20823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0000000-0008-0000-0000-00006C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60" y="3767482"/>
            <a:ext cx="4210050" cy="215472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0000000-0008-0000-0000-00006D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34" y="1030638"/>
            <a:ext cx="4106842" cy="215269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00000000-0008-0000-0000-00006E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530" y="3841520"/>
            <a:ext cx="3752850" cy="19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70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o 3">
            <a:extLst>
              <a:ext uri="{FF2B5EF4-FFF2-40B4-BE49-F238E27FC236}">
                <a16:creationId xmlns:a16="http://schemas.microsoft.com/office/drawing/2014/main" id="{C1D539E2-CF0D-BD6D-4BD1-847C0F49B686}"/>
              </a:ext>
            </a:extLst>
          </p:cNvPr>
          <p:cNvGrpSpPr/>
          <p:nvPr/>
        </p:nvGrpSpPr>
        <p:grpSpPr>
          <a:xfrm>
            <a:off x="771898" y="1229648"/>
            <a:ext cx="2925710" cy="4856825"/>
            <a:chOff x="1418428" y="1308224"/>
            <a:chExt cx="3351773" cy="4687713"/>
          </a:xfrm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grpSpPr>
        <p:grpSp>
          <p:nvGrpSpPr>
            <p:cNvPr id="31" name="Gruppo 10">
              <a:extLst>
                <a:ext uri="{FF2B5EF4-FFF2-40B4-BE49-F238E27FC236}">
                  <a16:creationId xmlns:a16="http://schemas.microsoft.com/office/drawing/2014/main" id="{29D1CD12-AAE6-56D9-64E6-6A57399821CE}"/>
                </a:ext>
              </a:extLst>
            </p:cNvPr>
            <p:cNvGrpSpPr/>
            <p:nvPr/>
          </p:nvGrpSpPr>
          <p:grpSpPr>
            <a:xfrm>
              <a:off x="1421112" y="1308224"/>
              <a:ext cx="3338712" cy="720000"/>
              <a:chOff x="802157" y="1173168"/>
              <a:chExt cx="3338712" cy="673387"/>
            </a:xfrm>
          </p:grpSpPr>
          <p:sp>
            <p:nvSpPr>
              <p:cNvPr id="39" name="Rectangle 2">
                <a:extLst>
                  <a:ext uri="{FF2B5EF4-FFF2-40B4-BE49-F238E27FC236}">
                    <a16:creationId xmlns:a16="http://schemas.microsoft.com/office/drawing/2014/main" id="{D4922AA1-F104-18BA-DA2E-40CC5E672126}"/>
                  </a:ext>
                </a:extLst>
              </p:cNvPr>
              <p:cNvSpPr/>
              <p:nvPr/>
            </p:nvSpPr>
            <p:spPr>
              <a:xfrm>
                <a:off x="802157" y="1173168"/>
                <a:ext cx="3338712" cy="67338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mer Medium" panose="000007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33D50336-1E13-1484-042E-0ED4BC4BCE9A}"/>
                  </a:ext>
                </a:extLst>
              </p:cNvPr>
              <p:cNvSpPr/>
              <p:nvPr/>
            </p:nvSpPr>
            <p:spPr>
              <a:xfrm>
                <a:off x="900696" y="1374507"/>
                <a:ext cx="971547" cy="244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mer Medium" panose="00000700000000000000" pitchFamily="50" charset="0"/>
                </a:endParaRPr>
              </a:p>
            </p:txBody>
          </p:sp>
        </p:grpSp>
        <p:sp>
          <p:nvSpPr>
            <p:cNvPr id="34" name="Rectangle 2">
              <a:extLst>
                <a:ext uri="{FF2B5EF4-FFF2-40B4-BE49-F238E27FC236}">
                  <a16:creationId xmlns:a16="http://schemas.microsoft.com/office/drawing/2014/main" id="{E4D52379-EB05-F1B4-F38F-A265D6C887FE}"/>
                </a:ext>
              </a:extLst>
            </p:cNvPr>
            <p:cNvSpPr/>
            <p:nvPr/>
          </p:nvSpPr>
          <p:spPr>
            <a:xfrm>
              <a:off x="1423176" y="2894751"/>
              <a:ext cx="3336648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E9BFE0-6489-3B63-F80B-BD93349B2130}"/>
                </a:ext>
              </a:extLst>
            </p:cNvPr>
            <p:cNvSpPr/>
            <p:nvPr/>
          </p:nvSpPr>
          <p:spPr>
            <a:xfrm>
              <a:off x="1426048" y="5275937"/>
              <a:ext cx="3336669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6" name="Rectangle 34">
              <a:extLst>
                <a:ext uri="{FF2B5EF4-FFF2-40B4-BE49-F238E27FC236}">
                  <a16:creationId xmlns:a16="http://schemas.microsoft.com/office/drawing/2014/main" id="{E824F7F2-AB64-158F-702C-975E39CB37C9}"/>
                </a:ext>
              </a:extLst>
            </p:cNvPr>
            <p:cNvSpPr/>
            <p:nvPr/>
          </p:nvSpPr>
          <p:spPr>
            <a:xfrm>
              <a:off x="1421112" y="2095622"/>
              <a:ext cx="3338711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A214F05E-1DBF-9651-0461-176BAF410B46}"/>
                </a:ext>
              </a:extLst>
            </p:cNvPr>
            <p:cNvSpPr/>
            <p:nvPr/>
          </p:nvSpPr>
          <p:spPr>
            <a:xfrm>
              <a:off x="1418541" y="4480178"/>
              <a:ext cx="3345547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23331E11-65AB-53DF-9198-8C6F17429E61}"/>
                </a:ext>
              </a:extLst>
            </p:cNvPr>
            <p:cNvSpPr/>
            <p:nvPr/>
          </p:nvSpPr>
          <p:spPr>
            <a:xfrm>
              <a:off x="1418428" y="3680157"/>
              <a:ext cx="3351773" cy="7081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800"/>
                </a:lnSpc>
                <a:defRPr/>
              </a:pPr>
              <a:endParaRPr lang="en-US" sz="1200" dirty="0">
                <a:solidFill>
                  <a:srgbClr val="FFFFFF"/>
                </a:solidFill>
                <a:latin typeface="Gilmer Medium" panose="00000700000000000000" pitchFamily="50" charset="0"/>
              </a:endParaRPr>
            </a:p>
          </p:txBody>
        </p:sp>
      </p:grpSp>
      <p:sp>
        <p:nvSpPr>
          <p:cNvPr id="41" name="Rectangle 32">
            <a:extLst>
              <a:ext uri="{FF2B5EF4-FFF2-40B4-BE49-F238E27FC236}">
                <a16:creationId xmlns:a16="http://schemas.microsoft.com/office/drawing/2014/main" id="{3D503665-C6B1-0B19-B586-45FA92095C84}"/>
              </a:ext>
            </a:extLst>
          </p:cNvPr>
          <p:cNvSpPr/>
          <p:nvPr/>
        </p:nvSpPr>
        <p:spPr>
          <a:xfrm>
            <a:off x="489920" y="1547709"/>
            <a:ext cx="439710" cy="9405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66700" dist="139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ADCD69D9-4CAF-5C07-0F5F-7248E0F9B748}"/>
              </a:ext>
            </a:extLst>
          </p:cNvPr>
          <p:cNvSpPr/>
          <p:nvPr/>
        </p:nvSpPr>
        <p:spPr>
          <a:xfrm>
            <a:off x="505547" y="3176170"/>
            <a:ext cx="439710" cy="895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43" name="Rectangle 37">
            <a:extLst>
              <a:ext uri="{FF2B5EF4-FFF2-40B4-BE49-F238E27FC236}">
                <a16:creationId xmlns:a16="http://schemas.microsoft.com/office/drawing/2014/main" id="{956405A1-425F-AE1A-A105-B82FDE6D2FE7}"/>
              </a:ext>
            </a:extLst>
          </p:cNvPr>
          <p:cNvSpPr/>
          <p:nvPr/>
        </p:nvSpPr>
        <p:spPr>
          <a:xfrm>
            <a:off x="509659" y="5652871"/>
            <a:ext cx="439710" cy="8943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8D149502-2D40-470D-6663-2CE2E7D9506B}"/>
              </a:ext>
            </a:extLst>
          </p:cNvPr>
          <p:cNvSpPr/>
          <p:nvPr/>
        </p:nvSpPr>
        <p:spPr>
          <a:xfrm>
            <a:off x="479991" y="2375962"/>
            <a:ext cx="439710" cy="8943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C2CCF11F-103D-9FC4-092D-773417AA82B0}"/>
              </a:ext>
            </a:extLst>
          </p:cNvPr>
          <p:cNvSpPr/>
          <p:nvPr/>
        </p:nvSpPr>
        <p:spPr>
          <a:xfrm>
            <a:off x="499167" y="4813501"/>
            <a:ext cx="439710" cy="87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8309B0CA-E91D-F122-0907-89E3A779BCD1}"/>
              </a:ext>
            </a:extLst>
          </p:cNvPr>
          <p:cNvSpPr/>
          <p:nvPr/>
        </p:nvSpPr>
        <p:spPr>
          <a:xfrm>
            <a:off x="506725" y="4003016"/>
            <a:ext cx="441733" cy="8796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rme Geometric Sans 4"/>
              <a:ea typeface="+mn-ea"/>
              <a:cs typeface="+mn-cs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51D472F-D724-B547-14A0-D1BDD9189FB2}"/>
              </a:ext>
            </a:extLst>
          </p:cNvPr>
          <p:cNvSpPr txBox="1">
            <a:spLocks/>
          </p:cNvSpPr>
          <p:nvPr/>
        </p:nvSpPr>
        <p:spPr>
          <a:xfrm>
            <a:off x="735731" y="444245"/>
            <a:ext cx="9345529" cy="6225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400" b="1" dirty="0">
                <a:latin typeface="Jeko Bold"/>
              </a:rPr>
              <a:t>Filtration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A061D05-FC68-EF74-D86C-37F91EA144D3}"/>
              </a:ext>
            </a:extLst>
          </p:cNvPr>
          <p:cNvSpPr/>
          <p:nvPr/>
        </p:nvSpPr>
        <p:spPr>
          <a:xfrm>
            <a:off x="7797800" y="1229650"/>
            <a:ext cx="3328986" cy="4856825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</a:t>
            </a: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B1693286-4141-C5C1-CEF3-2A3B1E269366}"/>
              </a:ext>
            </a:extLst>
          </p:cNvPr>
          <p:cNvSpPr/>
          <p:nvPr/>
        </p:nvSpPr>
        <p:spPr>
          <a:xfrm>
            <a:off x="945256" y="3085677"/>
            <a:ext cx="238849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Process: </a:t>
            </a:r>
            <a:r>
              <a:rPr lang="en-IN" sz="1200" i="0" dirty="0">
                <a:solidFill>
                  <a:srgbClr val="FFFFFF"/>
                </a:solidFill>
                <a:latin typeface="Gilmer Medium" panose="00000700000000000000" pitchFamily="50" charset="0"/>
              </a:rPr>
              <a:t>5</a:t>
            </a:r>
            <a:r>
              <a:rPr kumimoji="0" lang="en-IN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0.0-200.0 </a:t>
            </a:r>
            <a:r>
              <a:rPr kumimoji="0" lang="en-IN" sz="12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400B58B1-F7E4-2987-022F-EF436826F1B0}"/>
              </a:ext>
            </a:extLst>
          </p:cNvPr>
          <p:cNvSpPr/>
          <p:nvPr/>
        </p:nvSpPr>
        <p:spPr>
          <a:xfrm>
            <a:off x="945256" y="3905586"/>
            <a:ext cx="1204473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D85F98BA-C702-4E15-49FD-F561AFBB1857}"/>
              </a:ext>
            </a:extLst>
          </p:cNvPr>
          <p:cNvSpPr/>
          <p:nvPr/>
        </p:nvSpPr>
        <p:spPr>
          <a:xfrm>
            <a:off x="945256" y="3913933"/>
            <a:ext cx="258534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Non jacketed up to 200</a:t>
            </a:r>
            <a:r>
              <a:rPr lang="en-IN" sz="1200" dirty="0">
                <a:solidFill>
                  <a:schemeClr val="bg1"/>
                </a:solidFill>
                <a:latin typeface="Gilmer Medium" panose="00000700000000000000" pitchFamily="50" charset="0"/>
              </a:rPr>
              <a:t>.0 </a:t>
            </a:r>
            <a:r>
              <a:rPr lang="en-IN" sz="1200" dirty="0" err="1">
                <a:solidFill>
                  <a:schemeClr val="bg1"/>
                </a:solidFill>
                <a:latin typeface="Gilmer Medium" panose="00000700000000000000" pitchFamily="50" charset="0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7353715-FC39-150E-7969-1EB4D0CA8D02}"/>
              </a:ext>
            </a:extLst>
          </p:cNvPr>
          <p:cNvSpPr/>
          <p:nvPr/>
        </p:nvSpPr>
        <p:spPr>
          <a:xfrm>
            <a:off x="938877" y="2283185"/>
            <a:ext cx="238849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Pilot: </a:t>
            </a:r>
            <a:r>
              <a:rPr kumimoji="0" lang="en-IN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10.0-30.0 </a:t>
            </a:r>
            <a:r>
              <a:rPr kumimoji="0" lang="en-IN" sz="12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BED5A8E4-5D37-B3C4-E35E-A8273849CF04}"/>
              </a:ext>
            </a:extLst>
          </p:cNvPr>
          <p:cNvSpPr/>
          <p:nvPr/>
        </p:nvSpPr>
        <p:spPr>
          <a:xfrm>
            <a:off x="929630" y="1459467"/>
            <a:ext cx="238849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Lab-scale: </a:t>
            </a:r>
            <a:r>
              <a:rPr kumimoji="0" lang="en-IN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1.0-10.0 </a:t>
            </a:r>
            <a:r>
              <a:rPr kumimoji="0" lang="en-IN" sz="12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mer Medium" panose="00000700000000000000" pitchFamily="50" charset="0"/>
                <a:ea typeface="+mn-ea"/>
                <a:cs typeface="+mn-cs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D9643841-5490-10F9-777D-1C63444EBC78}"/>
              </a:ext>
            </a:extLst>
          </p:cNvPr>
          <p:cNvSpPr/>
          <p:nvPr/>
        </p:nvSpPr>
        <p:spPr>
          <a:xfrm>
            <a:off x="945256" y="4722226"/>
            <a:ext cx="238849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Jacketed up to 50.0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6B504D3-77F3-7803-5700-C632D8DA89EC}"/>
              </a:ext>
            </a:extLst>
          </p:cNvPr>
          <p:cNvSpPr/>
          <p:nvPr/>
        </p:nvSpPr>
        <p:spPr>
          <a:xfrm>
            <a:off x="945256" y="5562332"/>
            <a:ext cx="2540894" cy="270512"/>
          </a:xfrm>
          <a:prstGeom prst="rect">
            <a:avLst/>
          </a:prstGeom>
          <a:noFill/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Fully jacketed up to 30.0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mer Medium" panose="00000700000000000000" pitchFamily="50" charset="0"/>
              </a:rPr>
              <a:t>liters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mer Medium" panose="00000700000000000000" pitchFamily="50" charset="0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E049591C-5810-00D8-417C-C882BB265E1C}"/>
              </a:ext>
            </a:extLst>
          </p:cNvPr>
          <p:cNvSpPr/>
          <p:nvPr/>
        </p:nvSpPr>
        <p:spPr>
          <a:xfrm>
            <a:off x="4249988" y="1229649"/>
            <a:ext cx="3271836" cy="4856825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667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89636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GB" dirty="0" err="1"/>
              <a:t>Hei</a:t>
            </a:r>
            <a:r>
              <a:rPr lang="en-GB" dirty="0"/>
              <a:t>-VAP </a:t>
            </a:r>
            <a:r>
              <a:rPr lang="en-US" dirty="0"/>
              <a:t>Series</a:t>
            </a:r>
            <a:r>
              <a:rPr lang="en-US" altLang="ko-KR" dirty="0"/>
              <a:t>(</a:t>
            </a:r>
            <a:r>
              <a:rPr lang="ko-KR" altLang="en-US" dirty="0"/>
              <a:t>탁상형 농축기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253923" y="226842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5“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터치 디스플레이의 중앙 제어 패널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G1/G3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사선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글래스웨어의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핸드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모터 리프트 모델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전체 값에 대한 명확한 디스플레이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베이직 및 어드밴스 모드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타이머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최대 온도 제한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다국어 메뉴 및 오류 메시지의 텍스트 디스플레이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회전 및 가열용 별도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노브와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의도하지 않은 설정변경을 방지하는 잠금 기능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멀리에서도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설정 조건을 표시하는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LED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링 라이트 및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픽토그램</a:t>
            </a:r>
            <a:endParaRPr lang="ko-KR" altLang="en-US" sz="14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외부 진공 컨트롤러에서 필요한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진공압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조절을 위한 통합 용매 라이브러리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USB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및 마이크로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SD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인터페이스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증기 온도 디스플레이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옵션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진공 및 냉각기 컨트롤 포함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가능한 경우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-VAP Expert Control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로 차후 업그레이드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F0C5A1-7721-48EA-9164-7DC5978978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2" t="22377" b="6183"/>
          <a:stretch/>
        </p:blipFill>
        <p:spPr>
          <a:xfrm>
            <a:off x="1020780" y="1986351"/>
            <a:ext cx="2027220" cy="29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GB" dirty="0" err="1"/>
              <a:t>Hei</a:t>
            </a:r>
            <a:r>
              <a:rPr lang="en-GB" dirty="0"/>
              <a:t>-VAP </a:t>
            </a:r>
            <a:r>
              <a:rPr lang="en-US" dirty="0"/>
              <a:t>Industrial(</a:t>
            </a:r>
            <a:r>
              <a:rPr lang="ko-KR" altLang="en-US" dirty="0"/>
              <a:t>대용량 농축기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189915" y="1683211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고강도 투명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PMMA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도어로 탁월한 사용자 안전 보장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김 서림 방지 안전유리 및 금속 프레임 가드 후드가 탁월한 사용자 보호 기능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작동 시 농축용 플라스크에 표시가 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물과 기타 수조 용액을 모두 사용할 수 있는 일반 가열 수조로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최고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180°C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까지 온도 설정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회수 카세트 및 추가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PMMA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도어 하우징이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글래스웨어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파손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위험으로부터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보호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통합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재충진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용수 시스템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넘침 방지 기능 및 하단의 배출 밸브가 스탠다드로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옵션인 베이스 카트는 진공 펌프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글래스웨어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용매 혹은 부속품을 보관하는 용도로 분리가 가능한 패널로 사용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 모델에 대해 이용 가능한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GMP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에 따른 인증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설치 검증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(IQ)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및 운영 자격인증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(OQ)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모든 공정의 설정 조건을 포함하는 조명 디스플레이의 대형 터치 스크린 제어 패널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프로그래밍할 수 있는 램프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7BB13E-9F03-408A-A30F-4C4808C8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72" y="1294090"/>
            <a:ext cx="3162476" cy="4216634"/>
          </a:xfrm>
          <a:prstGeom prst="rect">
            <a:avLst/>
          </a:prstGeom>
          <a:effectLst>
            <a:outerShdw blurRad="50800" dist="50800" dir="5400000" sx="1000" sy="1000" algn="ctr" rotWithShape="0">
              <a:srgbClr val="FF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46780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dirty="0"/>
              <a:t>Automatic Distillation(</a:t>
            </a:r>
            <a:r>
              <a:rPr lang="ko-KR" altLang="en-US" dirty="0"/>
              <a:t>자동화 농축 시스템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418515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탈부착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가능한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7“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터치스크린 컨트롤 패널을 이용해 회전 플라스크의 센서 및 시간 제어 충진을 위한 샘플의 설정 조건을 입력할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농축물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냉각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약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1L)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코팅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콜렉터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베셀 및 압축기를 통한 회전 플라스크 잔여물 배출 시간도 프로그래밍할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또한 자동 세척 모드 및 수동 모드로 작동 가능합니다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-VOLUME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Distimatic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24/7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통합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콤프레셔가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설치된 타워는 제공된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브래킷을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사용해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-VAP Industrial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시리즈 탁상형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대용량 농축기의 모든 부품에 바로 설치할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전용 농축기 시스템과 함께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-VOLUME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Distimatic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Pro 24/7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자동 모듈은 모든 범주의 실험에서 효율적인 무인 가동이 가능합니다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최고 수준의 안전성과 다양한 실험을 실현하기 위해 제공되는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튜빙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등 샘플과 접촉하는 모든 부품은 내화학성 재료로 제작됐습니다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916E2E0-0048-4C7C-ADA7-5D134C549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5" y="1944454"/>
            <a:ext cx="2823359" cy="32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9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dirty="0" err="1"/>
              <a:t>Hei</a:t>
            </a:r>
            <a:r>
              <a:rPr lang="ko-KR" altLang="en-US" dirty="0"/>
              <a:t> </a:t>
            </a:r>
            <a:r>
              <a:rPr lang="en-US" altLang="ko-KR" dirty="0"/>
              <a:t>Chill</a:t>
            </a:r>
            <a:r>
              <a:rPr lang="ko-KR" altLang="en-US" dirty="0"/>
              <a:t> </a:t>
            </a:r>
            <a:r>
              <a:rPr lang="en-US" altLang="ko-KR" dirty="0"/>
              <a:t>Peltier</a:t>
            </a:r>
            <a:r>
              <a:rPr lang="en-US" dirty="0"/>
              <a:t>(</a:t>
            </a:r>
            <a:r>
              <a:rPr lang="ko-KR" altLang="en-US" dirty="0"/>
              <a:t>소형 냉각기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418515" y="198245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-CHILL Peltier Thermostat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600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와트의 높은 냉각 용량과 거의 두 배에 달하는 높은 난방 전력을 갖추고 있어 많은 온도 제어 작업에 적합합니다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온도 조절기는 다양한 인터페이스를 사용하는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-PROCESS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솔루션을 통해 프로세스에 통합될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또한 장치는 재순환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칠러로서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Hei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-VAP Expert Control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또는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Ultimate Control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회전 증발농축기를 통해 직접 제어하거나 통합 터치 디스플레이를 통해 독립적으로 사용할 수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지속적인 부하에도 온도 안정성을 위한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리터 탱크 부피</a:t>
            </a:r>
            <a:b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• 0.05 ℃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이하의 정밀한 온도 조절 및 안정성</a:t>
            </a:r>
            <a:b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작동 온도 범위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-10 °C ~ 70 °C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현대식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2.83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인치 터치 디스플레이</a:t>
            </a:r>
            <a:b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•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처리 솔루션 통합을 위한 이더넷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RS 232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및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RS 485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인터페이스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Grafik 2" descr="Ein Bild, das Gerät, Küchengerät enthält.&#10;&#10;Automatisch generierte Beschreibung">
            <a:extLst>
              <a:ext uri="{FF2B5EF4-FFF2-40B4-BE49-F238E27FC236}">
                <a16:creationId xmlns:a16="http://schemas.microsoft.com/office/drawing/2014/main" id="{F8E16E11-5A1D-4922-AC3B-4CC046BF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86" y="1737360"/>
            <a:ext cx="3803412" cy="35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9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74320-EA5C-47A0-BEBA-1B8A461F590E}"/>
              </a:ext>
            </a:extLst>
          </p:cNvPr>
          <p:cNvSpPr txBox="1">
            <a:spLocks/>
          </p:cNvSpPr>
          <p:nvPr/>
        </p:nvSpPr>
        <p:spPr>
          <a:xfrm>
            <a:off x="473386" y="52705"/>
            <a:ext cx="11261413" cy="434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000" b="0" i="0" strike="noStrike" kern="1200" cap="none" spc="0" baseline="0">
                <a:solidFill>
                  <a:schemeClr val="accent1"/>
                </a:solidFill>
                <a:effectLst/>
                <a:latin typeface="Verdana Regular"/>
                <a:ea typeface="+mj-ea"/>
                <a:cs typeface="+mj-cs"/>
              </a:defRPr>
            </a:lvl1pPr>
          </a:lstStyle>
          <a:p>
            <a:r>
              <a:rPr lang="en-US" dirty="0" err="1"/>
              <a:t>Hei</a:t>
            </a:r>
            <a:r>
              <a:rPr lang="ko-KR" altLang="en-US" dirty="0"/>
              <a:t> </a:t>
            </a:r>
            <a:r>
              <a:rPr lang="en-US" altLang="ko-KR" dirty="0"/>
              <a:t>Chill</a:t>
            </a:r>
            <a:r>
              <a:rPr lang="ko-KR" altLang="en-US" dirty="0"/>
              <a:t> </a:t>
            </a:r>
            <a:r>
              <a:rPr lang="en-US" altLang="ko-KR" dirty="0"/>
              <a:t>5000</a:t>
            </a:r>
            <a:r>
              <a:rPr lang="en-US" dirty="0"/>
              <a:t>(</a:t>
            </a:r>
            <a:r>
              <a:rPr lang="ko-KR" altLang="en-US" dirty="0"/>
              <a:t>대형 냉각기</a:t>
            </a:r>
            <a:r>
              <a:rPr lang="en-US" altLang="ko-KR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C2E96B-8F05-47CE-97B5-4F0B56095A56}"/>
              </a:ext>
            </a:extLst>
          </p:cNvPr>
          <p:cNvSpPr/>
          <p:nvPr/>
        </p:nvSpPr>
        <p:spPr>
          <a:xfrm>
            <a:off x="4418515" y="214729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5,000W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의 냉각 용량으로 까다로운 냉각 작업에 대해 포괄적인 범위의 냉각이 가능합니다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상단에 용액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충진부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후방에 배수 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150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개 세그먼트의 통합 프로그래머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개 프로그램으로 분할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전자 수위 표시기와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저수위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알람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자동 압축 컨트롤을 포함해 디지털식 에너지 절약형 냉각 컨트롤을 위한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SmartCool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시스템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명확히 배치된 제어 요소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대형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TFT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디스플레이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멤브레인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키패드</a:t>
            </a:r>
            <a:endParaRPr lang="ko-KR" altLang="en-US" sz="14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USB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인터페이스와 알람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컨택트가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표준 기능으로 통합되어 있음</a:t>
            </a:r>
          </a:p>
          <a:p>
            <a:pPr>
              <a:spcAft>
                <a:spcPts val="513"/>
              </a:spcAft>
              <a:buClr>
                <a:schemeClr val="bg1"/>
              </a:buClr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D04A4E-9581-4E1D-9001-C33B3745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46" y="1821432"/>
            <a:ext cx="2776925" cy="321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9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85F1A-8405-486B-A0DD-AC38C9E15963}"/>
              </a:ext>
            </a:extLst>
          </p:cNvPr>
          <p:cNvSpPr txBox="1">
            <a:spLocks/>
          </p:cNvSpPr>
          <p:nvPr/>
        </p:nvSpPr>
        <p:spPr>
          <a:xfrm>
            <a:off x="829160" y="1030638"/>
            <a:ext cx="10562094" cy="4480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6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4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2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cap="none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000" b="0" i="0" kern="1200" baseline="0">
                <a:solidFill>
                  <a:schemeClr val="tx2"/>
                </a:solidFill>
                <a:effectLst/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6" name="Rechteck 13">
            <a:extLst>
              <a:ext uri="{FF2B5EF4-FFF2-40B4-BE49-F238E27FC236}">
                <a16:creationId xmlns:a16="http://schemas.microsoft.com/office/drawing/2014/main" id="{0D3A6F86-4E7D-4515-B183-86EB8CC7D5BF}"/>
              </a:ext>
            </a:extLst>
          </p:cNvPr>
          <p:cNvSpPr/>
          <p:nvPr/>
        </p:nvSpPr>
        <p:spPr>
          <a:xfrm>
            <a:off x="5154899" y="2581546"/>
            <a:ext cx="19106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Stirring</a:t>
            </a:r>
          </a:p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ko-KR" altLang="en-US" sz="3200" dirty="0" err="1">
                <a:latin typeface="Verdana" panose="020B0604030504040204" pitchFamily="34" charset="0"/>
                <a:ea typeface="Verdana" panose="020B0604030504040204" pitchFamily="34" charset="0"/>
              </a:rPr>
              <a:t>교반기</a:t>
            </a:r>
            <a:r>
              <a:rPr lang="en-US" altLang="ko-KR" sz="32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462118446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Heidolph Farben - Diagramm">
      <a:dk1>
        <a:srgbClr val="000000"/>
      </a:dk1>
      <a:lt1>
        <a:srgbClr val="FFFFFF"/>
      </a:lt1>
      <a:dk2>
        <a:srgbClr val="394045"/>
      </a:dk2>
      <a:lt2>
        <a:srgbClr val="FFFFFF"/>
      </a:lt2>
      <a:accent1>
        <a:srgbClr val="EA7415"/>
      </a:accent1>
      <a:accent2>
        <a:srgbClr val="3B4146"/>
      </a:accent2>
      <a:accent3>
        <a:srgbClr val="8EA0AE"/>
      </a:accent3>
      <a:accent4>
        <a:srgbClr val="D2DDD9"/>
      </a:accent4>
      <a:accent5>
        <a:srgbClr val="3F3F3F"/>
      </a:accent5>
      <a:accent6>
        <a:srgbClr val="2C2C2C"/>
      </a:accent6>
      <a:hlink>
        <a:srgbClr val="EA7415"/>
      </a:hlink>
      <a:folHlink>
        <a:srgbClr val="8EA0AE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2033</Words>
  <Application>Microsoft Office PowerPoint</Application>
  <PresentationFormat>와이드스크린</PresentationFormat>
  <Paragraphs>134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Gilmer</vt:lpstr>
      <vt:lpstr>Gilmer Light</vt:lpstr>
      <vt:lpstr>Gilmer Medium</vt:lpstr>
      <vt:lpstr>Hurme Geometric Sans 4</vt:lpstr>
      <vt:lpstr>Jeko Bold</vt:lpstr>
      <vt:lpstr>Jeko ExtraBold</vt:lpstr>
      <vt:lpstr>noto</vt:lpstr>
      <vt:lpstr>Verdana Regular</vt:lpstr>
      <vt:lpstr>Arial</vt:lpstr>
      <vt:lpstr>Roboto</vt:lpstr>
      <vt:lpstr>Verdana</vt:lpstr>
      <vt:lpstr>Wingdings</vt:lpstr>
      <vt:lpstr>Galerie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Heidolph Instruments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Marketing - Heidolph</dc:creator>
  <cp:lastModifiedBy>Edward Kim</cp:lastModifiedBy>
  <cp:revision>746</cp:revision>
  <cp:lastPrinted>2019-03-25T08:08:57Z</cp:lastPrinted>
  <dcterms:created xsi:type="dcterms:W3CDTF">2019-01-16T08:43:39Z</dcterms:created>
  <dcterms:modified xsi:type="dcterms:W3CDTF">2024-07-04T08:05:08Z</dcterms:modified>
</cp:coreProperties>
</file>